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_rels/slideMaster8.xml.rels" ContentType="application/vnd.openxmlformats-package.relationships+xml"/>
  <Override PartName="/ppt/slideMasters/_rels/slideMaster9.xml.rels" ContentType="application/vnd.openxmlformats-package.relationships+xml"/>
  <Override PartName="/ppt/slideMasters/_rels/slideMaster10.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slideLayouts/slideLayout31.xml" ContentType="application/vnd.openxmlformats-officedocument.presentationml.slideLayout+xml"/>
  <Override PartName="/ppt/slideLayouts/slideLayout119.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3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08.xml" ContentType="application/vnd.openxmlformats-officedocument.presentationml.slideLayout+xml"/>
  <Override PartName="/ppt/slideLayouts/slideLayout20.xml" ContentType="application/vnd.openxmlformats-officedocument.presentationml.slideLayout+xml"/>
  <Override PartName="/ppt/slideLayouts/slideLayout10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118.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5.xml.rels" ContentType="application/vnd.openxmlformats-package.relationships+xml"/>
  <Override PartName="/ppt/slideLayouts/_rels/slideLayout11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118.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108.xml.rels" ContentType="application/vnd.openxmlformats-package.relationships+xml"/>
  <Override PartName="/ppt/slideLayouts/_rels/slideLayout24.xml.rels" ContentType="application/vnd.openxmlformats-package.relationships+xml"/>
  <Override PartName="/ppt/slideLayouts/_rels/slideLayout20.xml.rels" ContentType="application/vnd.openxmlformats-package.relationships+xml"/>
  <Override PartName="/ppt/slideLayouts/_rels/slideLayout109.xml.rels" ContentType="application/vnd.openxmlformats-package.relationships+xml"/>
  <Override PartName="/ppt/slideLayouts/_rels/slideLayout25.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_rels/slideLayout85.xml.rels" ContentType="application/vnd.openxmlformats-package.relationships+xml"/>
  <Override PartName="/ppt/slideLayouts/_rels/slideLayout86.xml.rels" ContentType="application/vnd.openxmlformats-package.relationships+xml"/>
  <Override PartName="/ppt/slideLayouts/_rels/slideLayout87.xml.rels" ContentType="application/vnd.openxmlformats-package.relationships+xml"/>
  <Override PartName="/ppt/slideLayouts/_rels/slideLayout88.xml.rels" ContentType="application/vnd.openxmlformats-package.relationships+xml"/>
  <Override PartName="/ppt/slideLayouts/_rels/slideLayout89.xml.rels" ContentType="application/vnd.openxmlformats-package.relationships+xml"/>
  <Override PartName="/ppt/slideLayouts/_rels/slideLayout90.xml.rels" ContentType="application/vnd.openxmlformats-package.relationships+xml"/>
  <Override PartName="/ppt/slideLayouts/_rels/slideLayout91.xml.rels" ContentType="application/vnd.openxmlformats-package.relationships+xml"/>
  <Override PartName="/ppt/slideLayouts/_rels/slideLayout92.xml.rels" ContentType="application/vnd.openxmlformats-package.relationships+xml"/>
  <Override PartName="/ppt/slideLayouts/_rels/slideLayout93.xml.rels" ContentType="application/vnd.openxmlformats-package.relationships+xml"/>
  <Override PartName="/ppt/slideLayouts/_rels/slideLayout94.xml.rels" ContentType="application/vnd.openxmlformats-package.relationships+xml"/>
  <Override PartName="/ppt/slideLayouts/_rels/slideLayout95.xml.rels" ContentType="application/vnd.openxmlformats-package.relationships+xml"/>
  <Override PartName="/ppt/slideLayouts/_rels/slideLayout96.xml.rels" ContentType="application/vnd.openxmlformats-package.relationships+xml"/>
  <Override PartName="/ppt/slideLayouts/_rels/slideLayout97.xml.rels" ContentType="application/vnd.openxmlformats-package.relationships+xml"/>
  <Override PartName="/ppt/slideLayouts/_rels/slideLayout98.xml.rels" ContentType="application/vnd.openxmlformats-package.relationships+xml"/>
  <Override PartName="/ppt/slideLayouts/_rels/slideLayout99.xml.rels" ContentType="application/vnd.openxmlformats-package.relationships+xml"/>
  <Override PartName="/ppt/slideLayouts/_rels/slideLayout100.xml.rels" ContentType="application/vnd.openxmlformats-package.relationships+xml"/>
  <Override PartName="/ppt/slideLayouts/_rels/slideLayout101.xml.rels" ContentType="application/vnd.openxmlformats-package.relationships+xml"/>
  <Override PartName="/ppt/slideLayouts/_rels/slideLayout102.xml.rels" ContentType="application/vnd.openxmlformats-package.relationships+xml"/>
  <Override PartName="/ppt/slideLayouts/_rels/slideLayout103.xml.rels" ContentType="application/vnd.openxmlformats-package.relationships+xml"/>
  <Override PartName="/ppt/slideLayouts/_rels/slideLayout104.xml.rels" ContentType="application/vnd.openxmlformats-package.relationships+xml"/>
  <Override PartName="/ppt/slideLayouts/_rels/slideLayout105.xml.rels" ContentType="application/vnd.openxmlformats-package.relationships+xml"/>
  <Override PartName="/ppt/slideLayouts/_rels/slideLayout106.xml.rels" ContentType="application/vnd.openxmlformats-package.relationships+xml"/>
  <Override PartName="/ppt/slideLayouts/_rels/slideLayout107.xml.rels" ContentType="application/vnd.openxmlformats-package.relationships+xml"/>
  <Override PartName="/ppt/slideLayouts/_rels/slideLayout110.xml.rels" ContentType="application/vnd.openxmlformats-package.relationships+xml"/>
  <Override PartName="/ppt/slideLayouts/_rels/slideLayout111.xml.rels" ContentType="application/vnd.openxmlformats-package.relationships+xml"/>
  <Override PartName="/ppt/slideLayouts/_rels/slideLayout112.xml.rels" ContentType="application/vnd.openxmlformats-package.relationships+xml"/>
  <Override PartName="/ppt/slideLayouts/_rels/slideLayout113.xml.rels" ContentType="application/vnd.openxmlformats-package.relationships+xml"/>
  <Override PartName="/ppt/slideLayouts/_rels/slideLayout114.xml.rels" ContentType="application/vnd.openxmlformats-package.relationships+xml"/>
  <Override PartName="/ppt/slideLayouts/_rels/slideLayout115.xml.rels" ContentType="application/vnd.openxmlformats-package.relationships+xml"/>
  <Override PartName="/ppt/slideLayouts/_rels/slideLayout116.xml.rels" ContentType="application/vnd.openxmlformats-package.relationships+xml"/>
  <Override PartName="/ppt/slideLayouts/_rels/slideLayout117.xml.rels" ContentType="application/vnd.openxmlformats-package.relationships+xml"/>
  <Override PartName="/ppt/slideLayouts/_rels/slideLayout120.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20.xml" ContentType="application/vnd.openxmlformats-officedocument.presentationml.slideLayout+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png" ContentType="image/png"/>
  <Override PartName="/ppt/media/image17.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Lst>
  <p:sldSz cx="10691812"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 Target="slides/slide1.xml"/><Relationship Id="rId13" Type="http://schemas.openxmlformats.org/officeDocument/2006/relationships/slide" Target="slides/slide2.xml"/><Relationship Id="rId14" Type="http://schemas.openxmlformats.org/officeDocument/2006/relationships/slide" Target="slides/slide3.xml"/><Relationship Id="rId15" Type="http://schemas.openxmlformats.org/officeDocument/2006/relationships/slide" Target="slides/slide4.xml"/><Relationship Id="rId16" Type="http://schemas.openxmlformats.org/officeDocument/2006/relationships/slide" Target="slides/slide5.xml"/><Relationship Id="rId17" Type="http://schemas.openxmlformats.org/officeDocument/2006/relationships/slide" Target="slides/slide6.xml"/><Relationship Id="rId18" Type="http://schemas.openxmlformats.org/officeDocument/2006/relationships/slide" Target="slides/slide7.xml"/><Relationship Id="rId19" Type="http://schemas.openxmlformats.org/officeDocument/2006/relationships/slide" Target="slides/slide8.xml"/><Relationship Id="rId20" Type="http://schemas.openxmlformats.org/officeDocument/2006/relationships/slide" Target="slides/slide9.xml"/><Relationship Id="rId21" Type="http://schemas.openxmlformats.org/officeDocument/2006/relationships/slide" Target="slides/slide10.xml"/><Relationship Id="rId22" Type="http://schemas.openxmlformats.org/officeDocument/2006/relationships/slide" Target="slides/slide11.xml"/><Relationship Id="rId23" Type="http://schemas.openxmlformats.org/officeDocument/2006/relationships/slide" Target="slides/slide12.xml"/><Relationship Id="rId24" Type="http://schemas.openxmlformats.org/officeDocument/2006/relationships/slide" Target="slides/slide13.xml"/><Relationship Id="rId25" Type="http://schemas.openxmlformats.org/officeDocument/2006/relationships/slide" Target="slides/slide14.xml"/><Relationship Id="rId26" Type="http://schemas.openxmlformats.org/officeDocument/2006/relationships/slide" Target="slides/slide15.xml"/><Relationship Id="rId27" Type="http://schemas.openxmlformats.org/officeDocument/2006/relationships/slide" Target="slides/slide16.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57" name="PlaceHolder 2"/>
          <p:cNvSpPr>
            <a:spLocks noGrp="1"/>
          </p:cNvSpPr>
          <p:nvPr>
            <p:ph type="body"/>
          </p:nvPr>
        </p:nvSpPr>
        <p:spPr>
          <a:xfrm>
            <a:off x="534240" y="1768680"/>
            <a:ext cx="9622080" cy="2090880"/>
          </a:xfrm>
          <a:prstGeom prst="rect">
            <a:avLst/>
          </a:prstGeom>
        </p:spPr>
        <p:txBody>
          <a:bodyPr lIns="0" rIns="0" tIns="0" bIns="0">
            <a:normAutofit/>
          </a:bodyPr>
          <a:p>
            <a:endParaRPr b="0" lang="it-IT" sz="3200" spc="-1" strike="noStrike">
              <a:latin typeface="Arial"/>
            </a:endParaRPr>
          </a:p>
        </p:txBody>
      </p:sp>
      <p:sp>
        <p:nvSpPr>
          <p:cNvPr id="58" name="PlaceHolder 3"/>
          <p:cNvSpPr>
            <a:spLocks noGrp="1"/>
          </p:cNvSpPr>
          <p:nvPr>
            <p:ph type="body"/>
          </p:nvPr>
        </p:nvSpPr>
        <p:spPr>
          <a:xfrm>
            <a:off x="534240" y="4058640"/>
            <a:ext cx="962208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76"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377" name="PlaceHolder 2"/>
          <p:cNvSpPr>
            <a:spLocks noGrp="1"/>
          </p:cNvSpPr>
          <p:nvPr>
            <p:ph type="body"/>
          </p:nvPr>
        </p:nvSpPr>
        <p:spPr>
          <a:xfrm>
            <a:off x="534240" y="1768680"/>
            <a:ext cx="4695480" cy="4384080"/>
          </a:xfrm>
          <a:prstGeom prst="rect">
            <a:avLst/>
          </a:prstGeom>
        </p:spPr>
        <p:txBody>
          <a:bodyPr lIns="0" rIns="0" tIns="0" bIns="0">
            <a:normAutofit/>
          </a:bodyPr>
          <a:p>
            <a:endParaRPr b="0" lang="it-IT" sz="3200" spc="-1" strike="noStrike">
              <a:latin typeface="Arial"/>
            </a:endParaRPr>
          </a:p>
        </p:txBody>
      </p:sp>
      <p:sp>
        <p:nvSpPr>
          <p:cNvPr id="378" name="PlaceHolder 3"/>
          <p:cNvSpPr>
            <a:spLocks noGrp="1"/>
          </p:cNvSpPr>
          <p:nvPr>
            <p:ph type="body"/>
          </p:nvPr>
        </p:nvSpPr>
        <p:spPr>
          <a:xfrm>
            <a:off x="5464800" y="1768680"/>
            <a:ext cx="4695480" cy="4384080"/>
          </a:xfrm>
          <a:prstGeom prst="rect">
            <a:avLst/>
          </a:prstGeom>
        </p:spPr>
        <p:txBody>
          <a:bodyPr lIns="0" rIns="0" tIns="0" bIns="0">
            <a:normAutofit/>
          </a:bodyPr>
          <a:p>
            <a:endParaRPr b="0" lang="it-IT" sz="3200" spc="-1" strike="noStrike">
              <a:latin typeface="Arial"/>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79"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80" name="PlaceHolder 1"/>
          <p:cNvSpPr>
            <a:spLocks noGrp="1"/>
          </p:cNvSpPr>
          <p:nvPr>
            <p:ph type="subTitle"/>
          </p:nvPr>
        </p:nvSpPr>
        <p:spPr>
          <a:xfrm>
            <a:off x="801720" y="2348280"/>
            <a:ext cx="9087480" cy="750888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81"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382" name="PlaceHolder 2"/>
          <p:cNvSpPr>
            <a:spLocks noGrp="1"/>
          </p:cNvSpPr>
          <p:nvPr>
            <p:ph type="body"/>
          </p:nvPr>
        </p:nvSpPr>
        <p:spPr>
          <a:xfrm>
            <a:off x="534240" y="1768680"/>
            <a:ext cx="4695480" cy="2090880"/>
          </a:xfrm>
          <a:prstGeom prst="rect">
            <a:avLst/>
          </a:prstGeom>
        </p:spPr>
        <p:txBody>
          <a:bodyPr lIns="0" rIns="0" tIns="0" bIns="0">
            <a:normAutofit/>
          </a:bodyPr>
          <a:p>
            <a:endParaRPr b="0" lang="it-IT" sz="3200" spc="-1" strike="noStrike">
              <a:latin typeface="Arial"/>
            </a:endParaRPr>
          </a:p>
        </p:txBody>
      </p:sp>
      <p:sp>
        <p:nvSpPr>
          <p:cNvPr id="383" name="PlaceHolder 3"/>
          <p:cNvSpPr>
            <a:spLocks noGrp="1"/>
          </p:cNvSpPr>
          <p:nvPr>
            <p:ph type="body"/>
          </p:nvPr>
        </p:nvSpPr>
        <p:spPr>
          <a:xfrm>
            <a:off x="5464800" y="1768680"/>
            <a:ext cx="4695480" cy="4384080"/>
          </a:xfrm>
          <a:prstGeom prst="rect">
            <a:avLst/>
          </a:prstGeom>
        </p:spPr>
        <p:txBody>
          <a:bodyPr lIns="0" rIns="0" tIns="0" bIns="0">
            <a:normAutofit/>
          </a:bodyPr>
          <a:p>
            <a:endParaRPr b="0" lang="it-IT" sz="3200" spc="-1" strike="noStrike">
              <a:latin typeface="Arial"/>
            </a:endParaRPr>
          </a:p>
        </p:txBody>
      </p:sp>
      <p:sp>
        <p:nvSpPr>
          <p:cNvPr id="384" name="PlaceHolder 4"/>
          <p:cNvSpPr>
            <a:spLocks noGrp="1"/>
          </p:cNvSpPr>
          <p:nvPr>
            <p:ph type="body"/>
          </p:nvPr>
        </p:nvSpPr>
        <p:spPr>
          <a:xfrm>
            <a:off x="534240" y="4058640"/>
            <a:ext cx="469548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85"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386" name="PlaceHolder 2"/>
          <p:cNvSpPr>
            <a:spLocks noGrp="1"/>
          </p:cNvSpPr>
          <p:nvPr>
            <p:ph type="body"/>
          </p:nvPr>
        </p:nvSpPr>
        <p:spPr>
          <a:xfrm>
            <a:off x="534240" y="1768680"/>
            <a:ext cx="4695480" cy="4384080"/>
          </a:xfrm>
          <a:prstGeom prst="rect">
            <a:avLst/>
          </a:prstGeom>
        </p:spPr>
        <p:txBody>
          <a:bodyPr lIns="0" rIns="0" tIns="0" bIns="0">
            <a:normAutofit/>
          </a:bodyPr>
          <a:p>
            <a:endParaRPr b="0" lang="it-IT" sz="3200" spc="-1" strike="noStrike">
              <a:latin typeface="Arial"/>
            </a:endParaRPr>
          </a:p>
        </p:txBody>
      </p:sp>
      <p:sp>
        <p:nvSpPr>
          <p:cNvPr id="387" name="PlaceHolder 3"/>
          <p:cNvSpPr>
            <a:spLocks noGrp="1"/>
          </p:cNvSpPr>
          <p:nvPr>
            <p:ph type="body"/>
          </p:nvPr>
        </p:nvSpPr>
        <p:spPr>
          <a:xfrm>
            <a:off x="5464800" y="1768680"/>
            <a:ext cx="4695480" cy="2090880"/>
          </a:xfrm>
          <a:prstGeom prst="rect">
            <a:avLst/>
          </a:prstGeom>
        </p:spPr>
        <p:txBody>
          <a:bodyPr lIns="0" rIns="0" tIns="0" bIns="0">
            <a:normAutofit/>
          </a:bodyPr>
          <a:p>
            <a:endParaRPr b="0" lang="it-IT" sz="3200" spc="-1" strike="noStrike">
              <a:latin typeface="Arial"/>
            </a:endParaRPr>
          </a:p>
        </p:txBody>
      </p:sp>
      <p:sp>
        <p:nvSpPr>
          <p:cNvPr id="388" name="PlaceHolder 4"/>
          <p:cNvSpPr>
            <a:spLocks noGrp="1"/>
          </p:cNvSpPr>
          <p:nvPr>
            <p:ph type="body"/>
          </p:nvPr>
        </p:nvSpPr>
        <p:spPr>
          <a:xfrm>
            <a:off x="5464800" y="4058640"/>
            <a:ext cx="469548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89"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390" name="PlaceHolder 2"/>
          <p:cNvSpPr>
            <a:spLocks noGrp="1"/>
          </p:cNvSpPr>
          <p:nvPr>
            <p:ph type="body"/>
          </p:nvPr>
        </p:nvSpPr>
        <p:spPr>
          <a:xfrm>
            <a:off x="534240" y="1768680"/>
            <a:ext cx="4695480" cy="2090880"/>
          </a:xfrm>
          <a:prstGeom prst="rect">
            <a:avLst/>
          </a:prstGeom>
        </p:spPr>
        <p:txBody>
          <a:bodyPr lIns="0" rIns="0" tIns="0" bIns="0">
            <a:normAutofit/>
          </a:bodyPr>
          <a:p>
            <a:endParaRPr b="0" lang="it-IT" sz="3200" spc="-1" strike="noStrike">
              <a:latin typeface="Arial"/>
            </a:endParaRPr>
          </a:p>
        </p:txBody>
      </p:sp>
      <p:sp>
        <p:nvSpPr>
          <p:cNvPr id="391" name="PlaceHolder 3"/>
          <p:cNvSpPr>
            <a:spLocks noGrp="1"/>
          </p:cNvSpPr>
          <p:nvPr>
            <p:ph type="body"/>
          </p:nvPr>
        </p:nvSpPr>
        <p:spPr>
          <a:xfrm>
            <a:off x="5464800" y="1768680"/>
            <a:ext cx="4695480" cy="2090880"/>
          </a:xfrm>
          <a:prstGeom prst="rect">
            <a:avLst/>
          </a:prstGeom>
        </p:spPr>
        <p:txBody>
          <a:bodyPr lIns="0" rIns="0" tIns="0" bIns="0">
            <a:normAutofit/>
          </a:bodyPr>
          <a:p>
            <a:endParaRPr b="0" lang="it-IT" sz="3200" spc="-1" strike="noStrike">
              <a:latin typeface="Arial"/>
            </a:endParaRPr>
          </a:p>
        </p:txBody>
      </p:sp>
      <p:sp>
        <p:nvSpPr>
          <p:cNvPr id="392" name="PlaceHolder 4"/>
          <p:cNvSpPr>
            <a:spLocks noGrp="1"/>
          </p:cNvSpPr>
          <p:nvPr>
            <p:ph type="body"/>
          </p:nvPr>
        </p:nvSpPr>
        <p:spPr>
          <a:xfrm>
            <a:off x="534240" y="4058640"/>
            <a:ext cx="962208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93"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394" name="PlaceHolder 2"/>
          <p:cNvSpPr>
            <a:spLocks noGrp="1"/>
          </p:cNvSpPr>
          <p:nvPr>
            <p:ph type="body"/>
          </p:nvPr>
        </p:nvSpPr>
        <p:spPr>
          <a:xfrm>
            <a:off x="534240" y="1768680"/>
            <a:ext cx="9622080" cy="2090880"/>
          </a:xfrm>
          <a:prstGeom prst="rect">
            <a:avLst/>
          </a:prstGeom>
        </p:spPr>
        <p:txBody>
          <a:bodyPr lIns="0" rIns="0" tIns="0" bIns="0">
            <a:normAutofit/>
          </a:bodyPr>
          <a:p>
            <a:endParaRPr b="0" lang="it-IT" sz="3200" spc="-1" strike="noStrike">
              <a:latin typeface="Arial"/>
            </a:endParaRPr>
          </a:p>
        </p:txBody>
      </p:sp>
      <p:sp>
        <p:nvSpPr>
          <p:cNvPr id="395" name="PlaceHolder 3"/>
          <p:cNvSpPr>
            <a:spLocks noGrp="1"/>
          </p:cNvSpPr>
          <p:nvPr>
            <p:ph type="body"/>
          </p:nvPr>
        </p:nvSpPr>
        <p:spPr>
          <a:xfrm>
            <a:off x="534240" y="4058640"/>
            <a:ext cx="962208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96"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397" name="PlaceHolder 2"/>
          <p:cNvSpPr>
            <a:spLocks noGrp="1"/>
          </p:cNvSpPr>
          <p:nvPr>
            <p:ph type="body"/>
          </p:nvPr>
        </p:nvSpPr>
        <p:spPr>
          <a:xfrm>
            <a:off x="534240" y="1768680"/>
            <a:ext cx="4695480" cy="2090880"/>
          </a:xfrm>
          <a:prstGeom prst="rect">
            <a:avLst/>
          </a:prstGeom>
        </p:spPr>
        <p:txBody>
          <a:bodyPr lIns="0" rIns="0" tIns="0" bIns="0">
            <a:normAutofit/>
          </a:bodyPr>
          <a:p>
            <a:endParaRPr b="0" lang="it-IT" sz="3200" spc="-1" strike="noStrike">
              <a:latin typeface="Arial"/>
            </a:endParaRPr>
          </a:p>
        </p:txBody>
      </p:sp>
      <p:sp>
        <p:nvSpPr>
          <p:cNvPr id="398" name="PlaceHolder 3"/>
          <p:cNvSpPr>
            <a:spLocks noGrp="1"/>
          </p:cNvSpPr>
          <p:nvPr>
            <p:ph type="body"/>
          </p:nvPr>
        </p:nvSpPr>
        <p:spPr>
          <a:xfrm>
            <a:off x="5464800" y="1768680"/>
            <a:ext cx="4695480" cy="2090880"/>
          </a:xfrm>
          <a:prstGeom prst="rect">
            <a:avLst/>
          </a:prstGeom>
        </p:spPr>
        <p:txBody>
          <a:bodyPr lIns="0" rIns="0" tIns="0" bIns="0">
            <a:normAutofit/>
          </a:bodyPr>
          <a:p>
            <a:endParaRPr b="0" lang="it-IT" sz="3200" spc="-1" strike="noStrike">
              <a:latin typeface="Arial"/>
            </a:endParaRPr>
          </a:p>
        </p:txBody>
      </p:sp>
      <p:sp>
        <p:nvSpPr>
          <p:cNvPr id="399" name="PlaceHolder 4"/>
          <p:cNvSpPr>
            <a:spLocks noGrp="1"/>
          </p:cNvSpPr>
          <p:nvPr>
            <p:ph type="body"/>
          </p:nvPr>
        </p:nvSpPr>
        <p:spPr>
          <a:xfrm>
            <a:off x="534240" y="4058640"/>
            <a:ext cx="4695480" cy="2090880"/>
          </a:xfrm>
          <a:prstGeom prst="rect">
            <a:avLst/>
          </a:prstGeom>
        </p:spPr>
        <p:txBody>
          <a:bodyPr lIns="0" rIns="0" tIns="0" bIns="0">
            <a:normAutofit/>
          </a:bodyPr>
          <a:p>
            <a:endParaRPr b="0" lang="it-IT" sz="3200" spc="-1" strike="noStrike">
              <a:latin typeface="Arial"/>
            </a:endParaRPr>
          </a:p>
        </p:txBody>
      </p:sp>
      <p:sp>
        <p:nvSpPr>
          <p:cNvPr id="400" name="PlaceHolder 5"/>
          <p:cNvSpPr>
            <a:spLocks noGrp="1"/>
          </p:cNvSpPr>
          <p:nvPr>
            <p:ph type="body"/>
          </p:nvPr>
        </p:nvSpPr>
        <p:spPr>
          <a:xfrm>
            <a:off x="5464800" y="4058640"/>
            <a:ext cx="469548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01"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402" name="PlaceHolder 2"/>
          <p:cNvSpPr>
            <a:spLocks noGrp="1"/>
          </p:cNvSpPr>
          <p:nvPr>
            <p:ph type="body"/>
          </p:nvPr>
        </p:nvSpPr>
        <p:spPr>
          <a:xfrm>
            <a:off x="534240" y="1768680"/>
            <a:ext cx="3098160" cy="2090880"/>
          </a:xfrm>
          <a:prstGeom prst="rect">
            <a:avLst/>
          </a:prstGeom>
        </p:spPr>
        <p:txBody>
          <a:bodyPr lIns="0" rIns="0" tIns="0" bIns="0">
            <a:normAutofit/>
          </a:bodyPr>
          <a:p>
            <a:endParaRPr b="0" lang="it-IT" sz="3200" spc="-1" strike="noStrike">
              <a:latin typeface="Arial"/>
            </a:endParaRPr>
          </a:p>
        </p:txBody>
      </p:sp>
      <p:sp>
        <p:nvSpPr>
          <p:cNvPr id="403" name="PlaceHolder 3"/>
          <p:cNvSpPr>
            <a:spLocks noGrp="1"/>
          </p:cNvSpPr>
          <p:nvPr>
            <p:ph type="body"/>
          </p:nvPr>
        </p:nvSpPr>
        <p:spPr>
          <a:xfrm>
            <a:off x="3787560" y="1768680"/>
            <a:ext cx="3098160" cy="2090880"/>
          </a:xfrm>
          <a:prstGeom prst="rect">
            <a:avLst/>
          </a:prstGeom>
        </p:spPr>
        <p:txBody>
          <a:bodyPr lIns="0" rIns="0" tIns="0" bIns="0">
            <a:normAutofit/>
          </a:bodyPr>
          <a:p>
            <a:endParaRPr b="0" lang="it-IT" sz="3200" spc="-1" strike="noStrike">
              <a:latin typeface="Arial"/>
            </a:endParaRPr>
          </a:p>
        </p:txBody>
      </p:sp>
      <p:sp>
        <p:nvSpPr>
          <p:cNvPr id="404" name="PlaceHolder 4"/>
          <p:cNvSpPr>
            <a:spLocks noGrp="1"/>
          </p:cNvSpPr>
          <p:nvPr>
            <p:ph type="body"/>
          </p:nvPr>
        </p:nvSpPr>
        <p:spPr>
          <a:xfrm>
            <a:off x="7041240" y="1768680"/>
            <a:ext cx="3098160" cy="2090880"/>
          </a:xfrm>
          <a:prstGeom prst="rect">
            <a:avLst/>
          </a:prstGeom>
        </p:spPr>
        <p:txBody>
          <a:bodyPr lIns="0" rIns="0" tIns="0" bIns="0">
            <a:normAutofit/>
          </a:bodyPr>
          <a:p>
            <a:endParaRPr b="0" lang="it-IT" sz="3200" spc="-1" strike="noStrike">
              <a:latin typeface="Arial"/>
            </a:endParaRPr>
          </a:p>
        </p:txBody>
      </p:sp>
      <p:sp>
        <p:nvSpPr>
          <p:cNvPr id="405" name="PlaceHolder 5"/>
          <p:cNvSpPr>
            <a:spLocks noGrp="1"/>
          </p:cNvSpPr>
          <p:nvPr>
            <p:ph type="body"/>
          </p:nvPr>
        </p:nvSpPr>
        <p:spPr>
          <a:xfrm>
            <a:off x="534240" y="4058640"/>
            <a:ext cx="3098160" cy="2090880"/>
          </a:xfrm>
          <a:prstGeom prst="rect">
            <a:avLst/>
          </a:prstGeom>
        </p:spPr>
        <p:txBody>
          <a:bodyPr lIns="0" rIns="0" tIns="0" bIns="0">
            <a:normAutofit/>
          </a:bodyPr>
          <a:p>
            <a:endParaRPr b="0" lang="it-IT" sz="3200" spc="-1" strike="noStrike">
              <a:latin typeface="Arial"/>
            </a:endParaRPr>
          </a:p>
        </p:txBody>
      </p:sp>
      <p:sp>
        <p:nvSpPr>
          <p:cNvPr id="406" name="PlaceHolder 6"/>
          <p:cNvSpPr>
            <a:spLocks noGrp="1"/>
          </p:cNvSpPr>
          <p:nvPr>
            <p:ph type="body"/>
          </p:nvPr>
        </p:nvSpPr>
        <p:spPr>
          <a:xfrm>
            <a:off x="3787560" y="4058640"/>
            <a:ext cx="3098160" cy="2090880"/>
          </a:xfrm>
          <a:prstGeom prst="rect">
            <a:avLst/>
          </a:prstGeom>
        </p:spPr>
        <p:txBody>
          <a:bodyPr lIns="0" rIns="0" tIns="0" bIns="0">
            <a:normAutofit/>
          </a:bodyPr>
          <a:p>
            <a:endParaRPr b="0" lang="it-IT" sz="3200" spc="-1" strike="noStrike">
              <a:latin typeface="Arial"/>
            </a:endParaRPr>
          </a:p>
        </p:txBody>
      </p:sp>
      <p:sp>
        <p:nvSpPr>
          <p:cNvPr id="407" name="PlaceHolder 7"/>
          <p:cNvSpPr>
            <a:spLocks noGrp="1"/>
          </p:cNvSpPr>
          <p:nvPr>
            <p:ph type="body"/>
          </p:nvPr>
        </p:nvSpPr>
        <p:spPr>
          <a:xfrm>
            <a:off x="7041240" y="4058640"/>
            <a:ext cx="309816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60" name="PlaceHolder 2"/>
          <p:cNvSpPr>
            <a:spLocks noGrp="1"/>
          </p:cNvSpPr>
          <p:nvPr>
            <p:ph type="body"/>
          </p:nvPr>
        </p:nvSpPr>
        <p:spPr>
          <a:xfrm>
            <a:off x="534240" y="1768680"/>
            <a:ext cx="4695480" cy="2090880"/>
          </a:xfrm>
          <a:prstGeom prst="rect">
            <a:avLst/>
          </a:prstGeom>
        </p:spPr>
        <p:txBody>
          <a:bodyPr lIns="0" rIns="0" tIns="0" bIns="0">
            <a:normAutofit/>
          </a:bodyPr>
          <a:p>
            <a:endParaRPr b="0" lang="it-IT" sz="3200" spc="-1" strike="noStrike">
              <a:latin typeface="Arial"/>
            </a:endParaRPr>
          </a:p>
        </p:txBody>
      </p:sp>
      <p:sp>
        <p:nvSpPr>
          <p:cNvPr id="61" name="PlaceHolder 3"/>
          <p:cNvSpPr>
            <a:spLocks noGrp="1"/>
          </p:cNvSpPr>
          <p:nvPr>
            <p:ph type="body"/>
          </p:nvPr>
        </p:nvSpPr>
        <p:spPr>
          <a:xfrm>
            <a:off x="5464800" y="1768680"/>
            <a:ext cx="4695480" cy="2090880"/>
          </a:xfrm>
          <a:prstGeom prst="rect">
            <a:avLst/>
          </a:prstGeom>
        </p:spPr>
        <p:txBody>
          <a:bodyPr lIns="0" rIns="0" tIns="0" bIns="0">
            <a:normAutofit/>
          </a:bodyPr>
          <a:p>
            <a:endParaRPr b="0" lang="it-IT" sz="3200" spc="-1" strike="noStrike">
              <a:latin typeface="Arial"/>
            </a:endParaRPr>
          </a:p>
        </p:txBody>
      </p:sp>
      <p:sp>
        <p:nvSpPr>
          <p:cNvPr id="62" name="PlaceHolder 4"/>
          <p:cNvSpPr>
            <a:spLocks noGrp="1"/>
          </p:cNvSpPr>
          <p:nvPr>
            <p:ph type="body"/>
          </p:nvPr>
        </p:nvSpPr>
        <p:spPr>
          <a:xfrm>
            <a:off x="534240" y="4058640"/>
            <a:ext cx="4695480" cy="2090880"/>
          </a:xfrm>
          <a:prstGeom prst="rect">
            <a:avLst/>
          </a:prstGeom>
        </p:spPr>
        <p:txBody>
          <a:bodyPr lIns="0" rIns="0" tIns="0" bIns="0">
            <a:normAutofit/>
          </a:bodyPr>
          <a:p>
            <a:endParaRPr b="0" lang="it-IT" sz="3200" spc="-1" strike="noStrike">
              <a:latin typeface="Arial"/>
            </a:endParaRPr>
          </a:p>
        </p:txBody>
      </p:sp>
      <p:sp>
        <p:nvSpPr>
          <p:cNvPr id="63" name="PlaceHolder 5"/>
          <p:cNvSpPr>
            <a:spLocks noGrp="1"/>
          </p:cNvSpPr>
          <p:nvPr>
            <p:ph type="body"/>
          </p:nvPr>
        </p:nvSpPr>
        <p:spPr>
          <a:xfrm>
            <a:off x="5464800" y="4058640"/>
            <a:ext cx="469548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10"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411" name="PlaceHolder 2"/>
          <p:cNvSpPr>
            <a:spLocks noGrp="1"/>
          </p:cNvSpPr>
          <p:nvPr>
            <p:ph type="subTitle"/>
          </p:nvPr>
        </p:nvSpPr>
        <p:spPr>
          <a:xfrm>
            <a:off x="534240" y="1768680"/>
            <a:ext cx="9622080" cy="438408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12"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413" name="PlaceHolder 2"/>
          <p:cNvSpPr>
            <a:spLocks noGrp="1"/>
          </p:cNvSpPr>
          <p:nvPr>
            <p:ph type="body"/>
          </p:nvPr>
        </p:nvSpPr>
        <p:spPr>
          <a:xfrm>
            <a:off x="534240" y="1768680"/>
            <a:ext cx="9622080" cy="4384080"/>
          </a:xfrm>
          <a:prstGeom prst="rect">
            <a:avLst/>
          </a:prstGeom>
        </p:spPr>
        <p:txBody>
          <a:bodyPr lIns="0" rIns="0" tIns="0" bIns="0">
            <a:normAutofit/>
          </a:bodyPr>
          <a:p>
            <a:endParaRPr b="0" lang="it-IT" sz="3200" spc="-1" strike="noStrike">
              <a:latin typeface="Arial"/>
            </a:endParaRP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14"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415" name="PlaceHolder 2"/>
          <p:cNvSpPr>
            <a:spLocks noGrp="1"/>
          </p:cNvSpPr>
          <p:nvPr>
            <p:ph type="body"/>
          </p:nvPr>
        </p:nvSpPr>
        <p:spPr>
          <a:xfrm>
            <a:off x="534240" y="1768680"/>
            <a:ext cx="4695480" cy="4384080"/>
          </a:xfrm>
          <a:prstGeom prst="rect">
            <a:avLst/>
          </a:prstGeom>
        </p:spPr>
        <p:txBody>
          <a:bodyPr lIns="0" rIns="0" tIns="0" bIns="0">
            <a:normAutofit/>
          </a:bodyPr>
          <a:p>
            <a:endParaRPr b="0" lang="it-IT" sz="3200" spc="-1" strike="noStrike">
              <a:latin typeface="Arial"/>
            </a:endParaRPr>
          </a:p>
        </p:txBody>
      </p:sp>
      <p:sp>
        <p:nvSpPr>
          <p:cNvPr id="416" name="PlaceHolder 3"/>
          <p:cNvSpPr>
            <a:spLocks noGrp="1"/>
          </p:cNvSpPr>
          <p:nvPr>
            <p:ph type="body"/>
          </p:nvPr>
        </p:nvSpPr>
        <p:spPr>
          <a:xfrm>
            <a:off x="5464800" y="1768680"/>
            <a:ext cx="4695480" cy="4384080"/>
          </a:xfrm>
          <a:prstGeom prst="rect">
            <a:avLst/>
          </a:prstGeom>
        </p:spPr>
        <p:txBody>
          <a:bodyPr lIns="0" rIns="0" tIns="0" bIns="0">
            <a:normAutofit/>
          </a:bodyPr>
          <a:p>
            <a:endParaRPr b="0" lang="it-IT" sz="3200" spc="-1" strike="noStrike">
              <a:latin typeface="Arial"/>
            </a:endParaRP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17"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18" name="PlaceHolder 1"/>
          <p:cNvSpPr>
            <a:spLocks noGrp="1"/>
          </p:cNvSpPr>
          <p:nvPr>
            <p:ph type="subTitle"/>
          </p:nvPr>
        </p:nvSpPr>
        <p:spPr>
          <a:xfrm>
            <a:off x="801720" y="2348280"/>
            <a:ext cx="9087480" cy="750888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19"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420" name="PlaceHolder 2"/>
          <p:cNvSpPr>
            <a:spLocks noGrp="1"/>
          </p:cNvSpPr>
          <p:nvPr>
            <p:ph type="body"/>
          </p:nvPr>
        </p:nvSpPr>
        <p:spPr>
          <a:xfrm>
            <a:off x="534240" y="1768680"/>
            <a:ext cx="4695480" cy="2090880"/>
          </a:xfrm>
          <a:prstGeom prst="rect">
            <a:avLst/>
          </a:prstGeom>
        </p:spPr>
        <p:txBody>
          <a:bodyPr lIns="0" rIns="0" tIns="0" bIns="0">
            <a:normAutofit/>
          </a:bodyPr>
          <a:p>
            <a:endParaRPr b="0" lang="it-IT" sz="3200" spc="-1" strike="noStrike">
              <a:latin typeface="Arial"/>
            </a:endParaRPr>
          </a:p>
        </p:txBody>
      </p:sp>
      <p:sp>
        <p:nvSpPr>
          <p:cNvPr id="421" name="PlaceHolder 3"/>
          <p:cNvSpPr>
            <a:spLocks noGrp="1"/>
          </p:cNvSpPr>
          <p:nvPr>
            <p:ph type="body"/>
          </p:nvPr>
        </p:nvSpPr>
        <p:spPr>
          <a:xfrm>
            <a:off x="5464800" y="1768680"/>
            <a:ext cx="4695480" cy="4384080"/>
          </a:xfrm>
          <a:prstGeom prst="rect">
            <a:avLst/>
          </a:prstGeom>
        </p:spPr>
        <p:txBody>
          <a:bodyPr lIns="0" rIns="0" tIns="0" bIns="0">
            <a:normAutofit/>
          </a:bodyPr>
          <a:p>
            <a:endParaRPr b="0" lang="it-IT" sz="3200" spc="-1" strike="noStrike">
              <a:latin typeface="Arial"/>
            </a:endParaRPr>
          </a:p>
        </p:txBody>
      </p:sp>
      <p:sp>
        <p:nvSpPr>
          <p:cNvPr id="422" name="PlaceHolder 4"/>
          <p:cNvSpPr>
            <a:spLocks noGrp="1"/>
          </p:cNvSpPr>
          <p:nvPr>
            <p:ph type="body"/>
          </p:nvPr>
        </p:nvSpPr>
        <p:spPr>
          <a:xfrm>
            <a:off x="534240" y="4058640"/>
            <a:ext cx="469548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23"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424" name="PlaceHolder 2"/>
          <p:cNvSpPr>
            <a:spLocks noGrp="1"/>
          </p:cNvSpPr>
          <p:nvPr>
            <p:ph type="body"/>
          </p:nvPr>
        </p:nvSpPr>
        <p:spPr>
          <a:xfrm>
            <a:off x="534240" y="1768680"/>
            <a:ext cx="4695480" cy="4384080"/>
          </a:xfrm>
          <a:prstGeom prst="rect">
            <a:avLst/>
          </a:prstGeom>
        </p:spPr>
        <p:txBody>
          <a:bodyPr lIns="0" rIns="0" tIns="0" bIns="0">
            <a:normAutofit/>
          </a:bodyPr>
          <a:p>
            <a:endParaRPr b="0" lang="it-IT" sz="3200" spc="-1" strike="noStrike">
              <a:latin typeface="Arial"/>
            </a:endParaRPr>
          </a:p>
        </p:txBody>
      </p:sp>
      <p:sp>
        <p:nvSpPr>
          <p:cNvPr id="425" name="PlaceHolder 3"/>
          <p:cNvSpPr>
            <a:spLocks noGrp="1"/>
          </p:cNvSpPr>
          <p:nvPr>
            <p:ph type="body"/>
          </p:nvPr>
        </p:nvSpPr>
        <p:spPr>
          <a:xfrm>
            <a:off x="5464800" y="1768680"/>
            <a:ext cx="4695480" cy="2090880"/>
          </a:xfrm>
          <a:prstGeom prst="rect">
            <a:avLst/>
          </a:prstGeom>
        </p:spPr>
        <p:txBody>
          <a:bodyPr lIns="0" rIns="0" tIns="0" bIns="0">
            <a:normAutofit/>
          </a:bodyPr>
          <a:p>
            <a:endParaRPr b="0" lang="it-IT" sz="3200" spc="-1" strike="noStrike">
              <a:latin typeface="Arial"/>
            </a:endParaRPr>
          </a:p>
        </p:txBody>
      </p:sp>
      <p:sp>
        <p:nvSpPr>
          <p:cNvPr id="426" name="PlaceHolder 4"/>
          <p:cNvSpPr>
            <a:spLocks noGrp="1"/>
          </p:cNvSpPr>
          <p:nvPr>
            <p:ph type="body"/>
          </p:nvPr>
        </p:nvSpPr>
        <p:spPr>
          <a:xfrm>
            <a:off x="5464800" y="4058640"/>
            <a:ext cx="469548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27"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428" name="PlaceHolder 2"/>
          <p:cNvSpPr>
            <a:spLocks noGrp="1"/>
          </p:cNvSpPr>
          <p:nvPr>
            <p:ph type="body"/>
          </p:nvPr>
        </p:nvSpPr>
        <p:spPr>
          <a:xfrm>
            <a:off x="534240" y="1768680"/>
            <a:ext cx="4695480" cy="2090880"/>
          </a:xfrm>
          <a:prstGeom prst="rect">
            <a:avLst/>
          </a:prstGeom>
        </p:spPr>
        <p:txBody>
          <a:bodyPr lIns="0" rIns="0" tIns="0" bIns="0">
            <a:normAutofit/>
          </a:bodyPr>
          <a:p>
            <a:endParaRPr b="0" lang="it-IT" sz="3200" spc="-1" strike="noStrike">
              <a:latin typeface="Arial"/>
            </a:endParaRPr>
          </a:p>
        </p:txBody>
      </p:sp>
      <p:sp>
        <p:nvSpPr>
          <p:cNvPr id="429" name="PlaceHolder 3"/>
          <p:cNvSpPr>
            <a:spLocks noGrp="1"/>
          </p:cNvSpPr>
          <p:nvPr>
            <p:ph type="body"/>
          </p:nvPr>
        </p:nvSpPr>
        <p:spPr>
          <a:xfrm>
            <a:off x="5464800" y="1768680"/>
            <a:ext cx="4695480" cy="2090880"/>
          </a:xfrm>
          <a:prstGeom prst="rect">
            <a:avLst/>
          </a:prstGeom>
        </p:spPr>
        <p:txBody>
          <a:bodyPr lIns="0" rIns="0" tIns="0" bIns="0">
            <a:normAutofit/>
          </a:bodyPr>
          <a:p>
            <a:endParaRPr b="0" lang="it-IT" sz="3200" spc="-1" strike="noStrike">
              <a:latin typeface="Arial"/>
            </a:endParaRPr>
          </a:p>
        </p:txBody>
      </p:sp>
      <p:sp>
        <p:nvSpPr>
          <p:cNvPr id="430" name="PlaceHolder 4"/>
          <p:cNvSpPr>
            <a:spLocks noGrp="1"/>
          </p:cNvSpPr>
          <p:nvPr>
            <p:ph type="body"/>
          </p:nvPr>
        </p:nvSpPr>
        <p:spPr>
          <a:xfrm>
            <a:off x="534240" y="4058640"/>
            <a:ext cx="962208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31"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432" name="PlaceHolder 2"/>
          <p:cNvSpPr>
            <a:spLocks noGrp="1"/>
          </p:cNvSpPr>
          <p:nvPr>
            <p:ph type="body"/>
          </p:nvPr>
        </p:nvSpPr>
        <p:spPr>
          <a:xfrm>
            <a:off x="534240" y="1768680"/>
            <a:ext cx="9622080" cy="2090880"/>
          </a:xfrm>
          <a:prstGeom prst="rect">
            <a:avLst/>
          </a:prstGeom>
        </p:spPr>
        <p:txBody>
          <a:bodyPr lIns="0" rIns="0" tIns="0" bIns="0">
            <a:normAutofit/>
          </a:bodyPr>
          <a:p>
            <a:endParaRPr b="0" lang="it-IT" sz="3200" spc="-1" strike="noStrike">
              <a:latin typeface="Arial"/>
            </a:endParaRPr>
          </a:p>
        </p:txBody>
      </p:sp>
      <p:sp>
        <p:nvSpPr>
          <p:cNvPr id="433" name="PlaceHolder 3"/>
          <p:cNvSpPr>
            <a:spLocks noGrp="1"/>
          </p:cNvSpPr>
          <p:nvPr>
            <p:ph type="body"/>
          </p:nvPr>
        </p:nvSpPr>
        <p:spPr>
          <a:xfrm>
            <a:off x="534240" y="4058640"/>
            <a:ext cx="962208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34"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435" name="PlaceHolder 2"/>
          <p:cNvSpPr>
            <a:spLocks noGrp="1"/>
          </p:cNvSpPr>
          <p:nvPr>
            <p:ph type="body"/>
          </p:nvPr>
        </p:nvSpPr>
        <p:spPr>
          <a:xfrm>
            <a:off x="534240" y="1768680"/>
            <a:ext cx="4695480" cy="2090880"/>
          </a:xfrm>
          <a:prstGeom prst="rect">
            <a:avLst/>
          </a:prstGeom>
        </p:spPr>
        <p:txBody>
          <a:bodyPr lIns="0" rIns="0" tIns="0" bIns="0">
            <a:normAutofit/>
          </a:bodyPr>
          <a:p>
            <a:endParaRPr b="0" lang="it-IT" sz="3200" spc="-1" strike="noStrike">
              <a:latin typeface="Arial"/>
            </a:endParaRPr>
          </a:p>
        </p:txBody>
      </p:sp>
      <p:sp>
        <p:nvSpPr>
          <p:cNvPr id="436" name="PlaceHolder 3"/>
          <p:cNvSpPr>
            <a:spLocks noGrp="1"/>
          </p:cNvSpPr>
          <p:nvPr>
            <p:ph type="body"/>
          </p:nvPr>
        </p:nvSpPr>
        <p:spPr>
          <a:xfrm>
            <a:off x="5464800" y="1768680"/>
            <a:ext cx="4695480" cy="2090880"/>
          </a:xfrm>
          <a:prstGeom prst="rect">
            <a:avLst/>
          </a:prstGeom>
        </p:spPr>
        <p:txBody>
          <a:bodyPr lIns="0" rIns="0" tIns="0" bIns="0">
            <a:normAutofit/>
          </a:bodyPr>
          <a:p>
            <a:endParaRPr b="0" lang="it-IT" sz="3200" spc="-1" strike="noStrike">
              <a:latin typeface="Arial"/>
            </a:endParaRPr>
          </a:p>
        </p:txBody>
      </p:sp>
      <p:sp>
        <p:nvSpPr>
          <p:cNvPr id="437" name="PlaceHolder 4"/>
          <p:cNvSpPr>
            <a:spLocks noGrp="1"/>
          </p:cNvSpPr>
          <p:nvPr>
            <p:ph type="body"/>
          </p:nvPr>
        </p:nvSpPr>
        <p:spPr>
          <a:xfrm>
            <a:off x="534240" y="4058640"/>
            <a:ext cx="4695480" cy="2090880"/>
          </a:xfrm>
          <a:prstGeom prst="rect">
            <a:avLst/>
          </a:prstGeom>
        </p:spPr>
        <p:txBody>
          <a:bodyPr lIns="0" rIns="0" tIns="0" bIns="0">
            <a:normAutofit/>
          </a:bodyPr>
          <a:p>
            <a:endParaRPr b="0" lang="it-IT" sz="3200" spc="-1" strike="noStrike">
              <a:latin typeface="Arial"/>
            </a:endParaRPr>
          </a:p>
        </p:txBody>
      </p:sp>
      <p:sp>
        <p:nvSpPr>
          <p:cNvPr id="438" name="PlaceHolder 5"/>
          <p:cNvSpPr>
            <a:spLocks noGrp="1"/>
          </p:cNvSpPr>
          <p:nvPr>
            <p:ph type="body"/>
          </p:nvPr>
        </p:nvSpPr>
        <p:spPr>
          <a:xfrm>
            <a:off x="5464800" y="4058640"/>
            <a:ext cx="469548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65" name="PlaceHolder 2"/>
          <p:cNvSpPr>
            <a:spLocks noGrp="1"/>
          </p:cNvSpPr>
          <p:nvPr>
            <p:ph type="body"/>
          </p:nvPr>
        </p:nvSpPr>
        <p:spPr>
          <a:xfrm>
            <a:off x="534240" y="1768680"/>
            <a:ext cx="3098160" cy="2090880"/>
          </a:xfrm>
          <a:prstGeom prst="rect">
            <a:avLst/>
          </a:prstGeom>
        </p:spPr>
        <p:txBody>
          <a:bodyPr lIns="0" rIns="0" tIns="0" bIns="0">
            <a:normAutofit/>
          </a:bodyPr>
          <a:p>
            <a:endParaRPr b="0" lang="it-IT" sz="3200" spc="-1" strike="noStrike">
              <a:latin typeface="Arial"/>
            </a:endParaRPr>
          </a:p>
        </p:txBody>
      </p:sp>
      <p:sp>
        <p:nvSpPr>
          <p:cNvPr id="66" name="PlaceHolder 3"/>
          <p:cNvSpPr>
            <a:spLocks noGrp="1"/>
          </p:cNvSpPr>
          <p:nvPr>
            <p:ph type="body"/>
          </p:nvPr>
        </p:nvSpPr>
        <p:spPr>
          <a:xfrm>
            <a:off x="3787560" y="1768680"/>
            <a:ext cx="3098160" cy="2090880"/>
          </a:xfrm>
          <a:prstGeom prst="rect">
            <a:avLst/>
          </a:prstGeom>
        </p:spPr>
        <p:txBody>
          <a:bodyPr lIns="0" rIns="0" tIns="0" bIns="0">
            <a:normAutofit/>
          </a:bodyPr>
          <a:p>
            <a:endParaRPr b="0" lang="it-IT" sz="3200" spc="-1" strike="noStrike">
              <a:latin typeface="Arial"/>
            </a:endParaRPr>
          </a:p>
        </p:txBody>
      </p:sp>
      <p:sp>
        <p:nvSpPr>
          <p:cNvPr id="67" name="PlaceHolder 4"/>
          <p:cNvSpPr>
            <a:spLocks noGrp="1"/>
          </p:cNvSpPr>
          <p:nvPr>
            <p:ph type="body"/>
          </p:nvPr>
        </p:nvSpPr>
        <p:spPr>
          <a:xfrm>
            <a:off x="7041240" y="1768680"/>
            <a:ext cx="3098160" cy="2090880"/>
          </a:xfrm>
          <a:prstGeom prst="rect">
            <a:avLst/>
          </a:prstGeom>
        </p:spPr>
        <p:txBody>
          <a:bodyPr lIns="0" rIns="0" tIns="0" bIns="0">
            <a:normAutofit/>
          </a:bodyPr>
          <a:p>
            <a:endParaRPr b="0" lang="it-IT" sz="3200" spc="-1" strike="noStrike">
              <a:latin typeface="Arial"/>
            </a:endParaRPr>
          </a:p>
        </p:txBody>
      </p:sp>
      <p:sp>
        <p:nvSpPr>
          <p:cNvPr id="68" name="PlaceHolder 5"/>
          <p:cNvSpPr>
            <a:spLocks noGrp="1"/>
          </p:cNvSpPr>
          <p:nvPr>
            <p:ph type="body"/>
          </p:nvPr>
        </p:nvSpPr>
        <p:spPr>
          <a:xfrm>
            <a:off x="534240" y="4058640"/>
            <a:ext cx="3098160" cy="2090880"/>
          </a:xfrm>
          <a:prstGeom prst="rect">
            <a:avLst/>
          </a:prstGeom>
        </p:spPr>
        <p:txBody>
          <a:bodyPr lIns="0" rIns="0" tIns="0" bIns="0">
            <a:normAutofit/>
          </a:bodyPr>
          <a:p>
            <a:endParaRPr b="0" lang="it-IT" sz="3200" spc="-1" strike="noStrike">
              <a:latin typeface="Arial"/>
            </a:endParaRPr>
          </a:p>
        </p:txBody>
      </p:sp>
      <p:sp>
        <p:nvSpPr>
          <p:cNvPr id="69" name="PlaceHolder 6"/>
          <p:cNvSpPr>
            <a:spLocks noGrp="1"/>
          </p:cNvSpPr>
          <p:nvPr>
            <p:ph type="body"/>
          </p:nvPr>
        </p:nvSpPr>
        <p:spPr>
          <a:xfrm>
            <a:off x="3787560" y="4058640"/>
            <a:ext cx="3098160" cy="2090880"/>
          </a:xfrm>
          <a:prstGeom prst="rect">
            <a:avLst/>
          </a:prstGeom>
        </p:spPr>
        <p:txBody>
          <a:bodyPr lIns="0" rIns="0" tIns="0" bIns="0">
            <a:normAutofit/>
          </a:bodyPr>
          <a:p>
            <a:endParaRPr b="0" lang="it-IT" sz="3200" spc="-1" strike="noStrike">
              <a:latin typeface="Arial"/>
            </a:endParaRPr>
          </a:p>
        </p:txBody>
      </p:sp>
      <p:sp>
        <p:nvSpPr>
          <p:cNvPr id="70" name="PlaceHolder 7"/>
          <p:cNvSpPr>
            <a:spLocks noGrp="1"/>
          </p:cNvSpPr>
          <p:nvPr>
            <p:ph type="body"/>
          </p:nvPr>
        </p:nvSpPr>
        <p:spPr>
          <a:xfrm>
            <a:off x="7041240" y="4058640"/>
            <a:ext cx="309816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39"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440" name="PlaceHolder 2"/>
          <p:cNvSpPr>
            <a:spLocks noGrp="1"/>
          </p:cNvSpPr>
          <p:nvPr>
            <p:ph type="body"/>
          </p:nvPr>
        </p:nvSpPr>
        <p:spPr>
          <a:xfrm>
            <a:off x="534240" y="1768680"/>
            <a:ext cx="3098160" cy="2090880"/>
          </a:xfrm>
          <a:prstGeom prst="rect">
            <a:avLst/>
          </a:prstGeom>
        </p:spPr>
        <p:txBody>
          <a:bodyPr lIns="0" rIns="0" tIns="0" bIns="0">
            <a:normAutofit/>
          </a:bodyPr>
          <a:p>
            <a:endParaRPr b="0" lang="it-IT" sz="3200" spc="-1" strike="noStrike">
              <a:latin typeface="Arial"/>
            </a:endParaRPr>
          </a:p>
        </p:txBody>
      </p:sp>
      <p:sp>
        <p:nvSpPr>
          <p:cNvPr id="441" name="PlaceHolder 3"/>
          <p:cNvSpPr>
            <a:spLocks noGrp="1"/>
          </p:cNvSpPr>
          <p:nvPr>
            <p:ph type="body"/>
          </p:nvPr>
        </p:nvSpPr>
        <p:spPr>
          <a:xfrm>
            <a:off x="3787560" y="1768680"/>
            <a:ext cx="3098160" cy="2090880"/>
          </a:xfrm>
          <a:prstGeom prst="rect">
            <a:avLst/>
          </a:prstGeom>
        </p:spPr>
        <p:txBody>
          <a:bodyPr lIns="0" rIns="0" tIns="0" bIns="0">
            <a:normAutofit/>
          </a:bodyPr>
          <a:p>
            <a:endParaRPr b="0" lang="it-IT" sz="3200" spc="-1" strike="noStrike">
              <a:latin typeface="Arial"/>
            </a:endParaRPr>
          </a:p>
        </p:txBody>
      </p:sp>
      <p:sp>
        <p:nvSpPr>
          <p:cNvPr id="442" name="PlaceHolder 4"/>
          <p:cNvSpPr>
            <a:spLocks noGrp="1"/>
          </p:cNvSpPr>
          <p:nvPr>
            <p:ph type="body"/>
          </p:nvPr>
        </p:nvSpPr>
        <p:spPr>
          <a:xfrm>
            <a:off x="7041240" y="1768680"/>
            <a:ext cx="3098160" cy="2090880"/>
          </a:xfrm>
          <a:prstGeom prst="rect">
            <a:avLst/>
          </a:prstGeom>
        </p:spPr>
        <p:txBody>
          <a:bodyPr lIns="0" rIns="0" tIns="0" bIns="0">
            <a:normAutofit/>
          </a:bodyPr>
          <a:p>
            <a:endParaRPr b="0" lang="it-IT" sz="3200" spc="-1" strike="noStrike">
              <a:latin typeface="Arial"/>
            </a:endParaRPr>
          </a:p>
        </p:txBody>
      </p:sp>
      <p:sp>
        <p:nvSpPr>
          <p:cNvPr id="443" name="PlaceHolder 5"/>
          <p:cNvSpPr>
            <a:spLocks noGrp="1"/>
          </p:cNvSpPr>
          <p:nvPr>
            <p:ph type="body"/>
          </p:nvPr>
        </p:nvSpPr>
        <p:spPr>
          <a:xfrm>
            <a:off x="534240" y="4058640"/>
            <a:ext cx="3098160" cy="2090880"/>
          </a:xfrm>
          <a:prstGeom prst="rect">
            <a:avLst/>
          </a:prstGeom>
        </p:spPr>
        <p:txBody>
          <a:bodyPr lIns="0" rIns="0" tIns="0" bIns="0">
            <a:normAutofit/>
          </a:bodyPr>
          <a:p>
            <a:endParaRPr b="0" lang="it-IT" sz="3200" spc="-1" strike="noStrike">
              <a:latin typeface="Arial"/>
            </a:endParaRPr>
          </a:p>
        </p:txBody>
      </p:sp>
      <p:sp>
        <p:nvSpPr>
          <p:cNvPr id="444" name="PlaceHolder 6"/>
          <p:cNvSpPr>
            <a:spLocks noGrp="1"/>
          </p:cNvSpPr>
          <p:nvPr>
            <p:ph type="body"/>
          </p:nvPr>
        </p:nvSpPr>
        <p:spPr>
          <a:xfrm>
            <a:off x="3787560" y="4058640"/>
            <a:ext cx="3098160" cy="2090880"/>
          </a:xfrm>
          <a:prstGeom prst="rect">
            <a:avLst/>
          </a:prstGeom>
        </p:spPr>
        <p:txBody>
          <a:bodyPr lIns="0" rIns="0" tIns="0" bIns="0">
            <a:normAutofit/>
          </a:bodyPr>
          <a:p>
            <a:endParaRPr b="0" lang="it-IT" sz="3200" spc="-1" strike="noStrike">
              <a:latin typeface="Arial"/>
            </a:endParaRPr>
          </a:p>
        </p:txBody>
      </p:sp>
      <p:sp>
        <p:nvSpPr>
          <p:cNvPr id="445" name="PlaceHolder 7"/>
          <p:cNvSpPr>
            <a:spLocks noGrp="1"/>
          </p:cNvSpPr>
          <p:nvPr>
            <p:ph type="body"/>
          </p:nvPr>
        </p:nvSpPr>
        <p:spPr>
          <a:xfrm>
            <a:off x="7041240" y="4058640"/>
            <a:ext cx="309816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6"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107" name="PlaceHolder 2"/>
          <p:cNvSpPr>
            <a:spLocks noGrp="1"/>
          </p:cNvSpPr>
          <p:nvPr>
            <p:ph type="subTitle"/>
          </p:nvPr>
        </p:nvSpPr>
        <p:spPr>
          <a:xfrm>
            <a:off x="534240" y="1768680"/>
            <a:ext cx="9622080" cy="438408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109" name="PlaceHolder 2"/>
          <p:cNvSpPr>
            <a:spLocks noGrp="1"/>
          </p:cNvSpPr>
          <p:nvPr>
            <p:ph type="body"/>
          </p:nvPr>
        </p:nvSpPr>
        <p:spPr>
          <a:xfrm>
            <a:off x="534240" y="1768680"/>
            <a:ext cx="9622080" cy="4384080"/>
          </a:xfrm>
          <a:prstGeom prst="rect">
            <a:avLst/>
          </a:prstGeom>
        </p:spPr>
        <p:txBody>
          <a:bodyPr lIns="0" rIns="0" tIns="0" bIns="0">
            <a:normAutofit/>
          </a:bodyPr>
          <a:p>
            <a:endParaRPr b="0" lang="it-IT"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111" name="PlaceHolder 2"/>
          <p:cNvSpPr>
            <a:spLocks noGrp="1"/>
          </p:cNvSpPr>
          <p:nvPr>
            <p:ph type="body"/>
          </p:nvPr>
        </p:nvSpPr>
        <p:spPr>
          <a:xfrm>
            <a:off x="534240" y="1768680"/>
            <a:ext cx="4695480" cy="4384080"/>
          </a:xfrm>
          <a:prstGeom prst="rect">
            <a:avLst/>
          </a:prstGeom>
        </p:spPr>
        <p:txBody>
          <a:bodyPr lIns="0" rIns="0" tIns="0" bIns="0">
            <a:normAutofit/>
          </a:bodyPr>
          <a:p>
            <a:endParaRPr b="0" lang="it-IT" sz="3200" spc="-1" strike="noStrike">
              <a:latin typeface="Arial"/>
            </a:endParaRPr>
          </a:p>
        </p:txBody>
      </p:sp>
      <p:sp>
        <p:nvSpPr>
          <p:cNvPr id="112" name="PlaceHolder 3"/>
          <p:cNvSpPr>
            <a:spLocks noGrp="1"/>
          </p:cNvSpPr>
          <p:nvPr>
            <p:ph type="body"/>
          </p:nvPr>
        </p:nvSpPr>
        <p:spPr>
          <a:xfrm>
            <a:off x="5464800" y="1768680"/>
            <a:ext cx="4695480" cy="4384080"/>
          </a:xfrm>
          <a:prstGeom prst="rect">
            <a:avLst/>
          </a:prstGeom>
        </p:spPr>
        <p:txBody>
          <a:bodyPr lIns="0" rIns="0" tIns="0" bIns="0">
            <a:normAutofit/>
          </a:bodyPr>
          <a:p>
            <a:endParaRPr b="0" lang="it-IT"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3"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4" name="PlaceHolder 1"/>
          <p:cNvSpPr>
            <a:spLocks noGrp="1"/>
          </p:cNvSpPr>
          <p:nvPr>
            <p:ph type="subTitle"/>
          </p:nvPr>
        </p:nvSpPr>
        <p:spPr>
          <a:xfrm>
            <a:off x="801720" y="2348280"/>
            <a:ext cx="9087480" cy="750888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116" name="PlaceHolder 2"/>
          <p:cNvSpPr>
            <a:spLocks noGrp="1"/>
          </p:cNvSpPr>
          <p:nvPr>
            <p:ph type="body"/>
          </p:nvPr>
        </p:nvSpPr>
        <p:spPr>
          <a:xfrm>
            <a:off x="534240" y="1768680"/>
            <a:ext cx="4695480" cy="2090880"/>
          </a:xfrm>
          <a:prstGeom prst="rect">
            <a:avLst/>
          </a:prstGeom>
        </p:spPr>
        <p:txBody>
          <a:bodyPr lIns="0" rIns="0" tIns="0" bIns="0">
            <a:normAutofit/>
          </a:bodyPr>
          <a:p>
            <a:endParaRPr b="0" lang="it-IT" sz="3200" spc="-1" strike="noStrike">
              <a:latin typeface="Arial"/>
            </a:endParaRPr>
          </a:p>
        </p:txBody>
      </p:sp>
      <p:sp>
        <p:nvSpPr>
          <p:cNvPr id="117" name="PlaceHolder 3"/>
          <p:cNvSpPr>
            <a:spLocks noGrp="1"/>
          </p:cNvSpPr>
          <p:nvPr>
            <p:ph type="body"/>
          </p:nvPr>
        </p:nvSpPr>
        <p:spPr>
          <a:xfrm>
            <a:off x="5464800" y="1768680"/>
            <a:ext cx="4695480" cy="4384080"/>
          </a:xfrm>
          <a:prstGeom prst="rect">
            <a:avLst/>
          </a:prstGeom>
        </p:spPr>
        <p:txBody>
          <a:bodyPr lIns="0" rIns="0" tIns="0" bIns="0">
            <a:normAutofit/>
          </a:bodyPr>
          <a:p>
            <a:endParaRPr b="0" lang="it-IT" sz="3200" spc="-1" strike="noStrike">
              <a:latin typeface="Arial"/>
            </a:endParaRPr>
          </a:p>
        </p:txBody>
      </p:sp>
      <p:sp>
        <p:nvSpPr>
          <p:cNvPr id="118" name="PlaceHolder 4"/>
          <p:cNvSpPr>
            <a:spLocks noGrp="1"/>
          </p:cNvSpPr>
          <p:nvPr>
            <p:ph type="body"/>
          </p:nvPr>
        </p:nvSpPr>
        <p:spPr>
          <a:xfrm>
            <a:off x="534240" y="4058640"/>
            <a:ext cx="469548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5"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36" name="PlaceHolder 2"/>
          <p:cNvSpPr>
            <a:spLocks noGrp="1"/>
          </p:cNvSpPr>
          <p:nvPr>
            <p:ph type="subTitle"/>
          </p:nvPr>
        </p:nvSpPr>
        <p:spPr>
          <a:xfrm>
            <a:off x="534240" y="1768680"/>
            <a:ext cx="9622080" cy="438408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120" name="PlaceHolder 2"/>
          <p:cNvSpPr>
            <a:spLocks noGrp="1"/>
          </p:cNvSpPr>
          <p:nvPr>
            <p:ph type="body"/>
          </p:nvPr>
        </p:nvSpPr>
        <p:spPr>
          <a:xfrm>
            <a:off x="534240" y="1768680"/>
            <a:ext cx="4695480" cy="4384080"/>
          </a:xfrm>
          <a:prstGeom prst="rect">
            <a:avLst/>
          </a:prstGeom>
        </p:spPr>
        <p:txBody>
          <a:bodyPr lIns="0" rIns="0" tIns="0" bIns="0">
            <a:normAutofit/>
          </a:bodyPr>
          <a:p>
            <a:endParaRPr b="0" lang="it-IT" sz="3200" spc="-1" strike="noStrike">
              <a:latin typeface="Arial"/>
            </a:endParaRPr>
          </a:p>
        </p:txBody>
      </p:sp>
      <p:sp>
        <p:nvSpPr>
          <p:cNvPr id="121" name="PlaceHolder 3"/>
          <p:cNvSpPr>
            <a:spLocks noGrp="1"/>
          </p:cNvSpPr>
          <p:nvPr>
            <p:ph type="body"/>
          </p:nvPr>
        </p:nvSpPr>
        <p:spPr>
          <a:xfrm>
            <a:off x="5464800" y="1768680"/>
            <a:ext cx="4695480" cy="2090880"/>
          </a:xfrm>
          <a:prstGeom prst="rect">
            <a:avLst/>
          </a:prstGeom>
        </p:spPr>
        <p:txBody>
          <a:bodyPr lIns="0" rIns="0" tIns="0" bIns="0">
            <a:normAutofit/>
          </a:bodyPr>
          <a:p>
            <a:endParaRPr b="0" lang="it-IT" sz="3200" spc="-1" strike="noStrike">
              <a:latin typeface="Arial"/>
            </a:endParaRPr>
          </a:p>
        </p:txBody>
      </p:sp>
      <p:sp>
        <p:nvSpPr>
          <p:cNvPr id="122" name="PlaceHolder 4"/>
          <p:cNvSpPr>
            <a:spLocks noGrp="1"/>
          </p:cNvSpPr>
          <p:nvPr>
            <p:ph type="body"/>
          </p:nvPr>
        </p:nvSpPr>
        <p:spPr>
          <a:xfrm>
            <a:off x="5464800" y="4058640"/>
            <a:ext cx="469548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124" name="PlaceHolder 2"/>
          <p:cNvSpPr>
            <a:spLocks noGrp="1"/>
          </p:cNvSpPr>
          <p:nvPr>
            <p:ph type="body"/>
          </p:nvPr>
        </p:nvSpPr>
        <p:spPr>
          <a:xfrm>
            <a:off x="534240" y="1768680"/>
            <a:ext cx="4695480" cy="2090880"/>
          </a:xfrm>
          <a:prstGeom prst="rect">
            <a:avLst/>
          </a:prstGeom>
        </p:spPr>
        <p:txBody>
          <a:bodyPr lIns="0" rIns="0" tIns="0" bIns="0">
            <a:normAutofit/>
          </a:bodyPr>
          <a:p>
            <a:endParaRPr b="0" lang="it-IT" sz="3200" spc="-1" strike="noStrike">
              <a:latin typeface="Arial"/>
            </a:endParaRPr>
          </a:p>
        </p:txBody>
      </p:sp>
      <p:sp>
        <p:nvSpPr>
          <p:cNvPr id="125" name="PlaceHolder 3"/>
          <p:cNvSpPr>
            <a:spLocks noGrp="1"/>
          </p:cNvSpPr>
          <p:nvPr>
            <p:ph type="body"/>
          </p:nvPr>
        </p:nvSpPr>
        <p:spPr>
          <a:xfrm>
            <a:off x="5464800" y="1768680"/>
            <a:ext cx="4695480" cy="2090880"/>
          </a:xfrm>
          <a:prstGeom prst="rect">
            <a:avLst/>
          </a:prstGeom>
        </p:spPr>
        <p:txBody>
          <a:bodyPr lIns="0" rIns="0" tIns="0" bIns="0">
            <a:normAutofit/>
          </a:bodyPr>
          <a:p>
            <a:endParaRPr b="0" lang="it-IT" sz="3200" spc="-1" strike="noStrike">
              <a:latin typeface="Arial"/>
            </a:endParaRPr>
          </a:p>
        </p:txBody>
      </p:sp>
      <p:sp>
        <p:nvSpPr>
          <p:cNvPr id="126" name="PlaceHolder 4"/>
          <p:cNvSpPr>
            <a:spLocks noGrp="1"/>
          </p:cNvSpPr>
          <p:nvPr>
            <p:ph type="body"/>
          </p:nvPr>
        </p:nvSpPr>
        <p:spPr>
          <a:xfrm>
            <a:off x="534240" y="4058640"/>
            <a:ext cx="962208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128" name="PlaceHolder 2"/>
          <p:cNvSpPr>
            <a:spLocks noGrp="1"/>
          </p:cNvSpPr>
          <p:nvPr>
            <p:ph type="body"/>
          </p:nvPr>
        </p:nvSpPr>
        <p:spPr>
          <a:xfrm>
            <a:off x="534240" y="1768680"/>
            <a:ext cx="9622080" cy="2090880"/>
          </a:xfrm>
          <a:prstGeom prst="rect">
            <a:avLst/>
          </a:prstGeom>
        </p:spPr>
        <p:txBody>
          <a:bodyPr lIns="0" rIns="0" tIns="0" bIns="0">
            <a:normAutofit/>
          </a:bodyPr>
          <a:p>
            <a:endParaRPr b="0" lang="it-IT" sz="3200" spc="-1" strike="noStrike">
              <a:latin typeface="Arial"/>
            </a:endParaRPr>
          </a:p>
        </p:txBody>
      </p:sp>
      <p:sp>
        <p:nvSpPr>
          <p:cNvPr id="129" name="PlaceHolder 3"/>
          <p:cNvSpPr>
            <a:spLocks noGrp="1"/>
          </p:cNvSpPr>
          <p:nvPr>
            <p:ph type="body"/>
          </p:nvPr>
        </p:nvSpPr>
        <p:spPr>
          <a:xfrm>
            <a:off x="534240" y="4058640"/>
            <a:ext cx="962208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131" name="PlaceHolder 2"/>
          <p:cNvSpPr>
            <a:spLocks noGrp="1"/>
          </p:cNvSpPr>
          <p:nvPr>
            <p:ph type="body"/>
          </p:nvPr>
        </p:nvSpPr>
        <p:spPr>
          <a:xfrm>
            <a:off x="534240" y="1768680"/>
            <a:ext cx="4695480" cy="2090880"/>
          </a:xfrm>
          <a:prstGeom prst="rect">
            <a:avLst/>
          </a:prstGeom>
        </p:spPr>
        <p:txBody>
          <a:bodyPr lIns="0" rIns="0" tIns="0" bIns="0">
            <a:normAutofit/>
          </a:bodyPr>
          <a:p>
            <a:endParaRPr b="0" lang="it-IT" sz="3200" spc="-1" strike="noStrike">
              <a:latin typeface="Arial"/>
            </a:endParaRPr>
          </a:p>
        </p:txBody>
      </p:sp>
      <p:sp>
        <p:nvSpPr>
          <p:cNvPr id="132" name="PlaceHolder 3"/>
          <p:cNvSpPr>
            <a:spLocks noGrp="1"/>
          </p:cNvSpPr>
          <p:nvPr>
            <p:ph type="body"/>
          </p:nvPr>
        </p:nvSpPr>
        <p:spPr>
          <a:xfrm>
            <a:off x="5464800" y="1768680"/>
            <a:ext cx="4695480" cy="2090880"/>
          </a:xfrm>
          <a:prstGeom prst="rect">
            <a:avLst/>
          </a:prstGeom>
        </p:spPr>
        <p:txBody>
          <a:bodyPr lIns="0" rIns="0" tIns="0" bIns="0">
            <a:normAutofit/>
          </a:bodyPr>
          <a:p>
            <a:endParaRPr b="0" lang="it-IT" sz="3200" spc="-1" strike="noStrike">
              <a:latin typeface="Arial"/>
            </a:endParaRPr>
          </a:p>
        </p:txBody>
      </p:sp>
      <p:sp>
        <p:nvSpPr>
          <p:cNvPr id="133" name="PlaceHolder 4"/>
          <p:cNvSpPr>
            <a:spLocks noGrp="1"/>
          </p:cNvSpPr>
          <p:nvPr>
            <p:ph type="body"/>
          </p:nvPr>
        </p:nvSpPr>
        <p:spPr>
          <a:xfrm>
            <a:off x="534240" y="4058640"/>
            <a:ext cx="4695480" cy="2090880"/>
          </a:xfrm>
          <a:prstGeom prst="rect">
            <a:avLst/>
          </a:prstGeom>
        </p:spPr>
        <p:txBody>
          <a:bodyPr lIns="0" rIns="0" tIns="0" bIns="0">
            <a:normAutofit/>
          </a:bodyPr>
          <a:p>
            <a:endParaRPr b="0" lang="it-IT" sz="3200" spc="-1" strike="noStrike">
              <a:latin typeface="Arial"/>
            </a:endParaRPr>
          </a:p>
        </p:txBody>
      </p:sp>
      <p:sp>
        <p:nvSpPr>
          <p:cNvPr id="134" name="PlaceHolder 5"/>
          <p:cNvSpPr>
            <a:spLocks noGrp="1"/>
          </p:cNvSpPr>
          <p:nvPr>
            <p:ph type="body"/>
          </p:nvPr>
        </p:nvSpPr>
        <p:spPr>
          <a:xfrm>
            <a:off x="5464800" y="4058640"/>
            <a:ext cx="469548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136" name="PlaceHolder 2"/>
          <p:cNvSpPr>
            <a:spLocks noGrp="1"/>
          </p:cNvSpPr>
          <p:nvPr>
            <p:ph type="body"/>
          </p:nvPr>
        </p:nvSpPr>
        <p:spPr>
          <a:xfrm>
            <a:off x="534240" y="1768680"/>
            <a:ext cx="3098160" cy="2090880"/>
          </a:xfrm>
          <a:prstGeom prst="rect">
            <a:avLst/>
          </a:prstGeom>
        </p:spPr>
        <p:txBody>
          <a:bodyPr lIns="0" rIns="0" tIns="0" bIns="0">
            <a:normAutofit/>
          </a:bodyPr>
          <a:p>
            <a:endParaRPr b="0" lang="it-IT" sz="3200" spc="-1" strike="noStrike">
              <a:latin typeface="Arial"/>
            </a:endParaRPr>
          </a:p>
        </p:txBody>
      </p:sp>
      <p:sp>
        <p:nvSpPr>
          <p:cNvPr id="137" name="PlaceHolder 3"/>
          <p:cNvSpPr>
            <a:spLocks noGrp="1"/>
          </p:cNvSpPr>
          <p:nvPr>
            <p:ph type="body"/>
          </p:nvPr>
        </p:nvSpPr>
        <p:spPr>
          <a:xfrm>
            <a:off x="3787560" y="1768680"/>
            <a:ext cx="3098160" cy="2090880"/>
          </a:xfrm>
          <a:prstGeom prst="rect">
            <a:avLst/>
          </a:prstGeom>
        </p:spPr>
        <p:txBody>
          <a:bodyPr lIns="0" rIns="0" tIns="0" bIns="0">
            <a:normAutofit/>
          </a:bodyPr>
          <a:p>
            <a:endParaRPr b="0" lang="it-IT" sz="3200" spc="-1" strike="noStrike">
              <a:latin typeface="Arial"/>
            </a:endParaRPr>
          </a:p>
        </p:txBody>
      </p:sp>
      <p:sp>
        <p:nvSpPr>
          <p:cNvPr id="138" name="PlaceHolder 4"/>
          <p:cNvSpPr>
            <a:spLocks noGrp="1"/>
          </p:cNvSpPr>
          <p:nvPr>
            <p:ph type="body"/>
          </p:nvPr>
        </p:nvSpPr>
        <p:spPr>
          <a:xfrm>
            <a:off x="7041240" y="1768680"/>
            <a:ext cx="3098160" cy="2090880"/>
          </a:xfrm>
          <a:prstGeom prst="rect">
            <a:avLst/>
          </a:prstGeom>
        </p:spPr>
        <p:txBody>
          <a:bodyPr lIns="0" rIns="0" tIns="0" bIns="0">
            <a:normAutofit/>
          </a:bodyPr>
          <a:p>
            <a:endParaRPr b="0" lang="it-IT" sz="3200" spc="-1" strike="noStrike">
              <a:latin typeface="Arial"/>
            </a:endParaRPr>
          </a:p>
        </p:txBody>
      </p:sp>
      <p:sp>
        <p:nvSpPr>
          <p:cNvPr id="139" name="PlaceHolder 5"/>
          <p:cNvSpPr>
            <a:spLocks noGrp="1"/>
          </p:cNvSpPr>
          <p:nvPr>
            <p:ph type="body"/>
          </p:nvPr>
        </p:nvSpPr>
        <p:spPr>
          <a:xfrm>
            <a:off x="534240" y="4058640"/>
            <a:ext cx="3098160" cy="2090880"/>
          </a:xfrm>
          <a:prstGeom prst="rect">
            <a:avLst/>
          </a:prstGeom>
        </p:spPr>
        <p:txBody>
          <a:bodyPr lIns="0" rIns="0" tIns="0" bIns="0">
            <a:normAutofit/>
          </a:bodyPr>
          <a:p>
            <a:endParaRPr b="0" lang="it-IT" sz="3200" spc="-1" strike="noStrike">
              <a:latin typeface="Arial"/>
            </a:endParaRPr>
          </a:p>
        </p:txBody>
      </p:sp>
      <p:sp>
        <p:nvSpPr>
          <p:cNvPr id="140" name="PlaceHolder 6"/>
          <p:cNvSpPr>
            <a:spLocks noGrp="1"/>
          </p:cNvSpPr>
          <p:nvPr>
            <p:ph type="body"/>
          </p:nvPr>
        </p:nvSpPr>
        <p:spPr>
          <a:xfrm>
            <a:off x="3787560" y="4058640"/>
            <a:ext cx="3098160" cy="2090880"/>
          </a:xfrm>
          <a:prstGeom prst="rect">
            <a:avLst/>
          </a:prstGeom>
        </p:spPr>
        <p:txBody>
          <a:bodyPr lIns="0" rIns="0" tIns="0" bIns="0">
            <a:normAutofit/>
          </a:bodyPr>
          <a:p>
            <a:endParaRPr b="0" lang="it-IT" sz="3200" spc="-1" strike="noStrike">
              <a:latin typeface="Arial"/>
            </a:endParaRPr>
          </a:p>
        </p:txBody>
      </p:sp>
      <p:sp>
        <p:nvSpPr>
          <p:cNvPr id="141" name="PlaceHolder 7"/>
          <p:cNvSpPr>
            <a:spLocks noGrp="1"/>
          </p:cNvSpPr>
          <p:nvPr>
            <p:ph type="body"/>
          </p:nvPr>
        </p:nvSpPr>
        <p:spPr>
          <a:xfrm>
            <a:off x="7041240" y="4058640"/>
            <a:ext cx="309816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4"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145" name="PlaceHolder 2"/>
          <p:cNvSpPr>
            <a:spLocks noGrp="1"/>
          </p:cNvSpPr>
          <p:nvPr>
            <p:ph type="subTitle"/>
          </p:nvPr>
        </p:nvSpPr>
        <p:spPr>
          <a:xfrm>
            <a:off x="534240" y="1768680"/>
            <a:ext cx="9622080" cy="438408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147" name="PlaceHolder 2"/>
          <p:cNvSpPr>
            <a:spLocks noGrp="1"/>
          </p:cNvSpPr>
          <p:nvPr>
            <p:ph type="body"/>
          </p:nvPr>
        </p:nvSpPr>
        <p:spPr>
          <a:xfrm>
            <a:off x="534240" y="1768680"/>
            <a:ext cx="9622080" cy="4384080"/>
          </a:xfrm>
          <a:prstGeom prst="rect">
            <a:avLst/>
          </a:prstGeom>
        </p:spPr>
        <p:txBody>
          <a:bodyPr lIns="0" rIns="0" tIns="0" bIns="0">
            <a:normAutofit/>
          </a:bodyPr>
          <a:p>
            <a:endParaRPr b="0" lang="it-IT"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149" name="PlaceHolder 2"/>
          <p:cNvSpPr>
            <a:spLocks noGrp="1"/>
          </p:cNvSpPr>
          <p:nvPr>
            <p:ph type="body"/>
          </p:nvPr>
        </p:nvSpPr>
        <p:spPr>
          <a:xfrm>
            <a:off x="534240" y="1768680"/>
            <a:ext cx="4695480" cy="4384080"/>
          </a:xfrm>
          <a:prstGeom prst="rect">
            <a:avLst/>
          </a:prstGeom>
        </p:spPr>
        <p:txBody>
          <a:bodyPr lIns="0" rIns="0" tIns="0" bIns="0">
            <a:normAutofit/>
          </a:bodyPr>
          <a:p>
            <a:endParaRPr b="0" lang="it-IT" sz="3200" spc="-1" strike="noStrike">
              <a:latin typeface="Arial"/>
            </a:endParaRPr>
          </a:p>
        </p:txBody>
      </p:sp>
      <p:sp>
        <p:nvSpPr>
          <p:cNvPr id="150" name="PlaceHolder 3"/>
          <p:cNvSpPr>
            <a:spLocks noGrp="1"/>
          </p:cNvSpPr>
          <p:nvPr>
            <p:ph type="body"/>
          </p:nvPr>
        </p:nvSpPr>
        <p:spPr>
          <a:xfrm>
            <a:off x="5464800" y="1768680"/>
            <a:ext cx="4695480" cy="4384080"/>
          </a:xfrm>
          <a:prstGeom prst="rect">
            <a:avLst/>
          </a:prstGeom>
        </p:spPr>
        <p:txBody>
          <a:bodyPr lIns="0" rIns="0" tIns="0" bIns="0">
            <a:normAutofit/>
          </a:bodyPr>
          <a:p>
            <a:endParaRPr b="0" lang="it-IT"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1"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38" name="PlaceHolder 2"/>
          <p:cNvSpPr>
            <a:spLocks noGrp="1"/>
          </p:cNvSpPr>
          <p:nvPr>
            <p:ph type="body"/>
          </p:nvPr>
        </p:nvSpPr>
        <p:spPr>
          <a:xfrm>
            <a:off x="534240" y="1768680"/>
            <a:ext cx="9622080" cy="4384080"/>
          </a:xfrm>
          <a:prstGeom prst="rect">
            <a:avLst/>
          </a:prstGeom>
        </p:spPr>
        <p:txBody>
          <a:bodyPr lIns="0" rIns="0" tIns="0" bIns="0">
            <a:normAutofit/>
          </a:bodyPr>
          <a:p>
            <a:endParaRPr b="0" lang="it-IT"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2" name="PlaceHolder 1"/>
          <p:cNvSpPr>
            <a:spLocks noGrp="1"/>
          </p:cNvSpPr>
          <p:nvPr>
            <p:ph type="subTitle"/>
          </p:nvPr>
        </p:nvSpPr>
        <p:spPr>
          <a:xfrm>
            <a:off x="801720" y="2348280"/>
            <a:ext cx="9087480" cy="750888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154" name="PlaceHolder 2"/>
          <p:cNvSpPr>
            <a:spLocks noGrp="1"/>
          </p:cNvSpPr>
          <p:nvPr>
            <p:ph type="body"/>
          </p:nvPr>
        </p:nvSpPr>
        <p:spPr>
          <a:xfrm>
            <a:off x="534240" y="1768680"/>
            <a:ext cx="4695480" cy="2090880"/>
          </a:xfrm>
          <a:prstGeom prst="rect">
            <a:avLst/>
          </a:prstGeom>
        </p:spPr>
        <p:txBody>
          <a:bodyPr lIns="0" rIns="0" tIns="0" bIns="0">
            <a:normAutofit/>
          </a:bodyPr>
          <a:p>
            <a:endParaRPr b="0" lang="it-IT" sz="3200" spc="-1" strike="noStrike">
              <a:latin typeface="Arial"/>
            </a:endParaRPr>
          </a:p>
        </p:txBody>
      </p:sp>
      <p:sp>
        <p:nvSpPr>
          <p:cNvPr id="155" name="PlaceHolder 3"/>
          <p:cNvSpPr>
            <a:spLocks noGrp="1"/>
          </p:cNvSpPr>
          <p:nvPr>
            <p:ph type="body"/>
          </p:nvPr>
        </p:nvSpPr>
        <p:spPr>
          <a:xfrm>
            <a:off x="5464800" y="1768680"/>
            <a:ext cx="4695480" cy="4384080"/>
          </a:xfrm>
          <a:prstGeom prst="rect">
            <a:avLst/>
          </a:prstGeom>
        </p:spPr>
        <p:txBody>
          <a:bodyPr lIns="0" rIns="0" tIns="0" bIns="0">
            <a:normAutofit/>
          </a:bodyPr>
          <a:p>
            <a:endParaRPr b="0" lang="it-IT" sz="3200" spc="-1" strike="noStrike">
              <a:latin typeface="Arial"/>
            </a:endParaRPr>
          </a:p>
        </p:txBody>
      </p:sp>
      <p:sp>
        <p:nvSpPr>
          <p:cNvPr id="156" name="PlaceHolder 4"/>
          <p:cNvSpPr>
            <a:spLocks noGrp="1"/>
          </p:cNvSpPr>
          <p:nvPr>
            <p:ph type="body"/>
          </p:nvPr>
        </p:nvSpPr>
        <p:spPr>
          <a:xfrm>
            <a:off x="534240" y="4058640"/>
            <a:ext cx="469548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158" name="PlaceHolder 2"/>
          <p:cNvSpPr>
            <a:spLocks noGrp="1"/>
          </p:cNvSpPr>
          <p:nvPr>
            <p:ph type="body"/>
          </p:nvPr>
        </p:nvSpPr>
        <p:spPr>
          <a:xfrm>
            <a:off x="534240" y="1768680"/>
            <a:ext cx="4695480" cy="4384080"/>
          </a:xfrm>
          <a:prstGeom prst="rect">
            <a:avLst/>
          </a:prstGeom>
        </p:spPr>
        <p:txBody>
          <a:bodyPr lIns="0" rIns="0" tIns="0" bIns="0">
            <a:normAutofit/>
          </a:bodyPr>
          <a:p>
            <a:endParaRPr b="0" lang="it-IT" sz="3200" spc="-1" strike="noStrike">
              <a:latin typeface="Arial"/>
            </a:endParaRPr>
          </a:p>
        </p:txBody>
      </p:sp>
      <p:sp>
        <p:nvSpPr>
          <p:cNvPr id="159" name="PlaceHolder 3"/>
          <p:cNvSpPr>
            <a:spLocks noGrp="1"/>
          </p:cNvSpPr>
          <p:nvPr>
            <p:ph type="body"/>
          </p:nvPr>
        </p:nvSpPr>
        <p:spPr>
          <a:xfrm>
            <a:off x="5464800" y="1768680"/>
            <a:ext cx="4695480" cy="2090880"/>
          </a:xfrm>
          <a:prstGeom prst="rect">
            <a:avLst/>
          </a:prstGeom>
        </p:spPr>
        <p:txBody>
          <a:bodyPr lIns="0" rIns="0" tIns="0" bIns="0">
            <a:normAutofit/>
          </a:bodyPr>
          <a:p>
            <a:endParaRPr b="0" lang="it-IT" sz="3200" spc="-1" strike="noStrike">
              <a:latin typeface="Arial"/>
            </a:endParaRPr>
          </a:p>
        </p:txBody>
      </p:sp>
      <p:sp>
        <p:nvSpPr>
          <p:cNvPr id="160" name="PlaceHolder 4"/>
          <p:cNvSpPr>
            <a:spLocks noGrp="1"/>
          </p:cNvSpPr>
          <p:nvPr>
            <p:ph type="body"/>
          </p:nvPr>
        </p:nvSpPr>
        <p:spPr>
          <a:xfrm>
            <a:off x="5464800" y="4058640"/>
            <a:ext cx="469548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162" name="PlaceHolder 2"/>
          <p:cNvSpPr>
            <a:spLocks noGrp="1"/>
          </p:cNvSpPr>
          <p:nvPr>
            <p:ph type="body"/>
          </p:nvPr>
        </p:nvSpPr>
        <p:spPr>
          <a:xfrm>
            <a:off x="534240" y="1768680"/>
            <a:ext cx="4695480" cy="2090880"/>
          </a:xfrm>
          <a:prstGeom prst="rect">
            <a:avLst/>
          </a:prstGeom>
        </p:spPr>
        <p:txBody>
          <a:bodyPr lIns="0" rIns="0" tIns="0" bIns="0">
            <a:normAutofit/>
          </a:bodyPr>
          <a:p>
            <a:endParaRPr b="0" lang="it-IT" sz="3200" spc="-1" strike="noStrike">
              <a:latin typeface="Arial"/>
            </a:endParaRPr>
          </a:p>
        </p:txBody>
      </p:sp>
      <p:sp>
        <p:nvSpPr>
          <p:cNvPr id="163" name="PlaceHolder 3"/>
          <p:cNvSpPr>
            <a:spLocks noGrp="1"/>
          </p:cNvSpPr>
          <p:nvPr>
            <p:ph type="body"/>
          </p:nvPr>
        </p:nvSpPr>
        <p:spPr>
          <a:xfrm>
            <a:off x="5464800" y="1768680"/>
            <a:ext cx="4695480" cy="2090880"/>
          </a:xfrm>
          <a:prstGeom prst="rect">
            <a:avLst/>
          </a:prstGeom>
        </p:spPr>
        <p:txBody>
          <a:bodyPr lIns="0" rIns="0" tIns="0" bIns="0">
            <a:normAutofit/>
          </a:bodyPr>
          <a:p>
            <a:endParaRPr b="0" lang="it-IT" sz="3200" spc="-1" strike="noStrike">
              <a:latin typeface="Arial"/>
            </a:endParaRPr>
          </a:p>
        </p:txBody>
      </p:sp>
      <p:sp>
        <p:nvSpPr>
          <p:cNvPr id="164" name="PlaceHolder 4"/>
          <p:cNvSpPr>
            <a:spLocks noGrp="1"/>
          </p:cNvSpPr>
          <p:nvPr>
            <p:ph type="body"/>
          </p:nvPr>
        </p:nvSpPr>
        <p:spPr>
          <a:xfrm>
            <a:off x="534240" y="4058640"/>
            <a:ext cx="962208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166" name="PlaceHolder 2"/>
          <p:cNvSpPr>
            <a:spLocks noGrp="1"/>
          </p:cNvSpPr>
          <p:nvPr>
            <p:ph type="body"/>
          </p:nvPr>
        </p:nvSpPr>
        <p:spPr>
          <a:xfrm>
            <a:off x="534240" y="1768680"/>
            <a:ext cx="9622080" cy="2090880"/>
          </a:xfrm>
          <a:prstGeom prst="rect">
            <a:avLst/>
          </a:prstGeom>
        </p:spPr>
        <p:txBody>
          <a:bodyPr lIns="0" rIns="0" tIns="0" bIns="0">
            <a:normAutofit/>
          </a:bodyPr>
          <a:p>
            <a:endParaRPr b="0" lang="it-IT" sz="3200" spc="-1" strike="noStrike">
              <a:latin typeface="Arial"/>
            </a:endParaRPr>
          </a:p>
        </p:txBody>
      </p:sp>
      <p:sp>
        <p:nvSpPr>
          <p:cNvPr id="167" name="PlaceHolder 3"/>
          <p:cNvSpPr>
            <a:spLocks noGrp="1"/>
          </p:cNvSpPr>
          <p:nvPr>
            <p:ph type="body"/>
          </p:nvPr>
        </p:nvSpPr>
        <p:spPr>
          <a:xfrm>
            <a:off x="534240" y="4058640"/>
            <a:ext cx="962208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169" name="PlaceHolder 2"/>
          <p:cNvSpPr>
            <a:spLocks noGrp="1"/>
          </p:cNvSpPr>
          <p:nvPr>
            <p:ph type="body"/>
          </p:nvPr>
        </p:nvSpPr>
        <p:spPr>
          <a:xfrm>
            <a:off x="534240" y="1768680"/>
            <a:ext cx="4695480" cy="2090880"/>
          </a:xfrm>
          <a:prstGeom prst="rect">
            <a:avLst/>
          </a:prstGeom>
        </p:spPr>
        <p:txBody>
          <a:bodyPr lIns="0" rIns="0" tIns="0" bIns="0">
            <a:normAutofit/>
          </a:bodyPr>
          <a:p>
            <a:endParaRPr b="0" lang="it-IT" sz="3200" spc="-1" strike="noStrike">
              <a:latin typeface="Arial"/>
            </a:endParaRPr>
          </a:p>
        </p:txBody>
      </p:sp>
      <p:sp>
        <p:nvSpPr>
          <p:cNvPr id="170" name="PlaceHolder 3"/>
          <p:cNvSpPr>
            <a:spLocks noGrp="1"/>
          </p:cNvSpPr>
          <p:nvPr>
            <p:ph type="body"/>
          </p:nvPr>
        </p:nvSpPr>
        <p:spPr>
          <a:xfrm>
            <a:off x="5464800" y="1768680"/>
            <a:ext cx="4695480" cy="2090880"/>
          </a:xfrm>
          <a:prstGeom prst="rect">
            <a:avLst/>
          </a:prstGeom>
        </p:spPr>
        <p:txBody>
          <a:bodyPr lIns="0" rIns="0" tIns="0" bIns="0">
            <a:normAutofit/>
          </a:bodyPr>
          <a:p>
            <a:endParaRPr b="0" lang="it-IT" sz="3200" spc="-1" strike="noStrike">
              <a:latin typeface="Arial"/>
            </a:endParaRPr>
          </a:p>
        </p:txBody>
      </p:sp>
      <p:sp>
        <p:nvSpPr>
          <p:cNvPr id="171" name="PlaceHolder 4"/>
          <p:cNvSpPr>
            <a:spLocks noGrp="1"/>
          </p:cNvSpPr>
          <p:nvPr>
            <p:ph type="body"/>
          </p:nvPr>
        </p:nvSpPr>
        <p:spPr>
          <a:xfrm>
            <a:off x="534240" y="4058640"/>
            <a:ext cx="4695480" cy="2090880"/>
          </a:xfrm>
          <a:prstGeom prst="rect">
            <a:avLst/>
          </a:prstGeom>
        </p:spPr>
        <p:txBody>
          <a:bodyPr lIns="0" rIns="0" tIns="0" bIns="0">
            <a:normAutofit/>
          </a:bodyPr>
          <a:p>
            <a:endParaRPr b="0" lang="it-IT" sz="3200" spc="-1" strike="noStrike">
              <a:latin typeface="Arial"/>
            </a:endParaRPr>
          </a:p>
        </p:txBody>
      </p:sp>
      <p:sp>
        <p:nvSpPr>
          <p:cNvPr id="172" name="PlaceHolder 5"/>
          <p:cNvSpPr>
            <a:spLocks noGrp="1"/>
          </p:cNvSpPr>
          <p:nvPr>
            <p:ph type="body"/>
          </p:nvPr>
        </p:nvSpPr>
        <p:spPr>
          <a:xfrm>
            <a:off x="5464800" y="4058640"/>
            <a:ext cx="469548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174" name="PlaceHolder 2"/>
          <p:cNvSpPr>
            <a:spLocks noGrp="1"/>
          </p:cNvSpPr>
          <p:nvPr>
            <p:ph type="body"/>
          </p:nvPr>
        </p:nvSpPr>
        <p:spPr>
          <a:xfrm>
            <a:off x="534240" y="1768680"/>
            <a:ext cx="3098160" cy="2090880"/>
          </a:xfrm>
          <a:prstGeom prst="rect">
            <a:avLst/>
          </a:prstGeom>
        </p:spPr>
        <p:txBody>
          <a:bodyPr lIns="0" rIns="0" tIns="0" bIns="0">
            <a:normAutofit/>
          </a:bodyPr>
          <a:p>
            <a:endParaRPr b="0" lang="it-IT" sz="3200" spc="-1" strike="noStrike">
              <a:latin typeface="Arial"/>
            </a:endParaRPr>
          </a:p>
        </p:txBody>
      </p:sp>
      <p:sp>
        <p:nvSpPr>
          <p:cNvPr id="175" name="PlaceHolder 3"/>
          <p:cNvSpPr>
            <a:spLocks noGrp="1"/>
          </p:cNvSpPr>
          <p:nvPr>
            <p:ph type="body"/>
          </p:nvPr>
        </p:nvSpPr>
        <p:spPr>
          <a:xfrm>
            <a:off x="3787560" y="1768680"/>
            <a:ext cx="3098160" cy="2090880"/>
          </a:xfrm>
          <a:prstGeom prst="rect">
            <a:avLst/>
          </a:prstGeom>
        </p:spPr>
        <p:txBody>
          <a:bodyPr lIns="0" rIns="0" tIns="0" bIns="0">
            <a:normAutofit/>
          </a:bodyPr>
          <a:p>
            <a:endParaRPr b="0" lang="it-IT" sz="3200" spc="-1" strike="noStrike">
              <a:latin typeface="Arial"/>
            </a:endParaRPr>
          </a:p>
        </p:txBody>
      </p:sp>
      <p:sp>
        <p:nvSpPr>
          <p:cNvPr id="176" name="PlaceHolder 4"/>
          <p:cNvSpPr>
            <a:spLocks noGrp="1"/>
          </p:cNvSpPr>
          <p:nvPr>
            <p:ph type="body"/>
          </p:nvPr>
        </p:nvSpPr>
        <p:spPr>
          <a:xfrm>
            <a:off x="7041240" y="1768680"/>
            <a:ext cx="3098160" cy="2090880"/>
          </a:xfrm>
          <a:prstGeom prst="rect">
            <a:avLst/>
          </a:prstGeom>
        </p:spPr>
        <p:txBody>
          <a:bodyPr lIns="0" rIns="0" tIns="0" bIns="0">
            <a:normAutofit/>
          </a:bodyPr>
          <a:p>
            <a:endParaRPr b="0" lang="it-IT" sz="3200" spc="-1" strike="noStrike">
              <a:latin typeface="Arial"/>
            </a:endParaRPr>
          </a:p>
        </p:txBody>
      </p:sp>
      <p:sp>
        <p:nvSpPr>
          <p:cNvPr id="177" name="PlaceHolder 5"/>
          <p:cNvSpPr>
            <a:spLocks noGrp="1"/>
          </p:cNvSpPr>
          <p:nvPr>
            <p:ph type="body"/>
          </p:nvPr>
        </p:nvSpPr>
        <p:spPr>
          <a:xfrm>
            <a:off x="534240" y="4058640"/>
            <a:ext cx="3098160" cy="2090880"/>
          </a:xfrm>
          <a:prstGeom prst="rect">
            <a:avLst/>
          </a:prstGeom>
        </p:spPr>
        <p:txBody>
          <a:bodyPr lIns="0" rIns="0" tIns="0" bIns="0">
            <a:normAutofit/>
          </a:bodyPr>
          <a:p>
            <a:endParaRPr b="0" lang="it-IT" sz="3200" spc="-1" strike="noStrike">
              <a:latin typeface="Arial"/>
            </a:endParaRPr>
          </a:p>
        </p:txBody>
      </p:sp>
      <p:sp>
        <p:nvSpPr>
          <p:cNvPr id="178" name="PlaceHolder 6"/>
          <p:cNvSpPr>
            <a:spLocks noGrp="1"/>
          </p:cNvSpPr>
          <p:nvPr>
            <p:ph type="body"/>
          </p:nvPr>
        </p:nvSpPr>
        <p:spPr>
          <a:xfrm>
            <a:off x="3787560" y="4058640"/>
            <a:ext cx="3098160" cy="2090880"/>
          </a:xfrm>
          <a:prstGeom prst="rect">
            <a:avLst/>
          </a:prstGeom>
        </p:spPr>
        <p:txBody>
          <a:bodyPr lIns="0" rIns="0" tIns="0" bIns="0">
            <a:normAutofit/>
          </a:bodyPr>
          <a:p>
            <a:endParaRPr b="0" lang="it-IT" sz="3200" spc="-1" strike="noStrike">
              <a:latin typeface="Arial"/>
            </a:endParaRPr>
          </a:p>
        </p:txBody>
      </p:sp>
      <p:sp>
        <p:nvSpPr>
          <p:cNvPr id="179" name="PlaceHolder 7"/>
          <p:cNvSpPr>
            <a:spLocks noGrp="1"/>
          </p:cNvSpPr>
          <p:nvPr>
            <p:ph type="body"/>
          </p:nvPr>
        </p:nvSpPr>
        <p:spPr>
          <a:xfrm>
            <a:off x="7041240" y="4058640"/>
            <a:ext cx="309816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82"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183" name="PlaceHolder 2"/>
          <p:cNvSpPr>
            <a:spLocks noGrp="1"/>
          </p:cNvSpPr>
          <p:nvPr>
            <p:ph type="subTitle"/>
          </p:nvPr>
        </p:nvSpPr>
        <p:spPr>
          <a:xfrm>
            <a:off x="534240" y="1768680"/>
            <a:ext cx="9622080" cy="438408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185" name="PlaceHolder 2"/>
          <p:cNvSpPr>
            <a:spLocks noGrp="1"/>
          </p:cNvSpPr>
          <p:nvPr>
            <p:ph type="body"/>
          </p:nvPr>
        </p:nvSpPr>
        <p:spPr>
          <a:xfrm>
            <a:off x="534240" y="1768680"/>
            <a:ext cx="9622080" cy="4384080"/>
          </a:xfrm>
          <a:prstGeom prst="rect">
            <a:avLst/>
          </a:prstGeom>
        </p:spPr>
        <p:txBody>
          <a:bodyPr lIns="0" rIns="0" tIns="0" bIns="0">
            <a:normAutofit/>
          </a:bodyPr>
          <a:p>
            <a:endParaRPr b="0" lang="it-IT"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40" name="PlaceHolder 2"/>
          <p:cNvSpPr>
            <a:spLocks noGrp="1"/>
          </p:cNvSpPr>
          <p:nvPr>
            <p:ph type="body"/>
          </p:nvPr>
        </p:nvSpPr>
        <p:spPr>
          <a:xfrm>
            <a:off x="534240" y="1768680"/>
            <a:ext cx="4695480" cy="4384080"/>
          </a:xfrm>
          <a:prstGeom prst="rect">
            <a:avLst/>
          </a:prstGeom>
        </p:spPr>
        <p:txBody>
          <a:bodyPr lIns="0" rIns="0" tIns="0" bIns="0">
            <a:normAutofit/>
          </a:bodyPr>
          <a:p>
            <a:endParaRPr b="0" lang="it-IT" sz="3200" spc="-1" strike="noStrike">
              <a:latin typeface="Arial"/>
            </a:endParaRPr>
          </a:p>
        </p:txBody>
      </p:sp>
      <p:sp>
        <p:nvSpPr>
          <p:cNvPr id="41" name="PlaceHolder 3"/>
          <p:cNvSpPr>
            <a:spLocks noGrp="1"/>
          </p:cNvSpPr>
          <p:nvPr>
            <p:ph type="body"/>
          </p:nvPr>
        </p:nvSpPr>
        <p:spPr>
          <a:xfrm>
            <a:off x="5464800" y="1768680"/>
            <a:ext cx="4695480" cy="4384080"/>
          </a:xfrm>
          <a:prstGeom prst="rect">
            <a:avLst/>
          </a:prstGeom>
        </p:spPr>
        <p:txBody>
          <a:bodyPr lIns="0" rIns="0" tIns="0" bIns="0">
            <a:normAutofit/>
          </a:bodyPr>
          <a:p>
            <a:endParaRPr b="0" lang="it-IT"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187" name="PlaceHolder 2"/>
          <p:cNvSpPr>
            <a:spLocks noGrp="1"/>
          </p:cNvSpPr>
          <p:nvPr>
            <p:ph type="body"/>
          </p:nvPr>
        </p:nvSpPr>
        <p:spPr>
          <a:xfrm>
            <a:off x="534240" y="1768680"/>
            <a:ext cx="4695480" cy="4384080"/>
          </a:xfrm>
          <a:prstGeom prst="rect">
            <a:avLst/>
          </a:prstGeom>
        </p:spPr>
        <p:txBody>
          <a:bodyPr lIns="0" rIns="0" tIns="0" bIns="0">
            <a:normAutofit/>
          </a:bodyPr>
          <a:p>
            <a:endParaRPr b="0" lang="it-IT" sz="3200" spc="-1" strike="noStrike">
              <a:latin typeface="Arial"/>
            </a:endParaRPr>
          </a:p>
        </p:txBody>
      </p:sp>
      <p:sp>
        <p:nvSpPr>
          <p:cNvPr id="188" name="PlaceHolder 3"/>
          <p:cNvSpPr>
            <a:spLocks noGrp="1"/>
          </p:cNvSpPr>
          <p:nvPr>
            <p:ph type="body"/>
          </p:nvPr>
        </p:nvSpPr>
        <p:spPr>
          <a:xfrm>
            <a:off x="5464800" y="1768680"/>
            <a:ext cx="4695480" cy="4384080"/>
          </a:xfrm>
          <a:prstGeom prst="rect">
            <a:avLst/>
          </a:prstGeom>
        </p:spPr>
        <p:txBody>
          <a:bodyPr lIns="0" rIns="0" tIns="0" bIns="0">
            <a:normAutofit/>
          </a:bodyPr>
          <a:p>
            <a:endParaRPr b="0" lang="it-IT"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9"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0" name="PlaceHolder 1"/>
          <p:cNvSpPr>
            <a:spLocks noGrp="1"/>
          </p:cNvSpPr>
          <p:nvPr>
            <p:ph type="subTitle"/>
          </p:nvPr>
        </p:nvSpPr>
        <p:spPr>
          <a:xfrm>
            <a:off x="801720" y="2348280"/>
            <a:ext cx="9087480" cy="750888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192" name="PlaceHolder 2"/>
          <p:cNvSpPr>
            <a:spLocks noGrp="1"/>
          </p:cNvSpPr>
          <p:nvPr>
            <p:ph type="body"/>
          </p:nvPr>
        </p:nvSpPr>
        <p:spPr>
          <a:xfrm>
            <a:off x="534240" y="1768680"/>
            <a:ext cx="4695480" cy="2090880"/>
          </a:xfrm>
          <a:prstGeom prst="rect">
            <a:avLst/>
          </a:prstGeom>
        </p:spPr>
        <p:txBody>
          <a:bodyPr lIns="0" rIns="0" tIns="0" bIns="0">
            <a:normAutofit/>
          </a:bodyPr>
          <a:p>
            <a:endParaRPr b="0" lang="it-IT" sz="3200" spc="-1" strike="noStrike">
              <a:latin typeface="Arial"/>
            </a:endParaRPr>
          </a:p>
        </p:txBody>
      </p:sp>
      <p:sp>
        <p:nvSpPr>
          <p:cNvPr id="193" name="PlaceHolder 3"/>
          <p:cNvSpPr>
            <a:spLocks noGrp="1"/>
          </p:cNvSpPr>
          <p:nvPr>
            <p:ph type="body"/>
          </p:nvPr>
        </p:nvSpPr>
        <p:spPr>
          <a:xfrm>
            <a:off x="5464800" y="1768680"/>
            <a:ext cx="4695480" cy="4384080"/>
          </a:xfrm>
          <a:prstGeom prst="rect">
            <a:avLst/>
          </a:prstGeom>
        </p:spPr>
        <p:txBody>
          <a:bodyPr lIns="0" rIns="0" tIns="0" bIns="0">
            <a:normAutofit/>
          </a:bodyPr>
          <a:p>
            <a:endParaRPr b="0" lang="it-IT" sz="3200" spc="-1" strike="noStrike">
              <a:latin typeface="Arial"/>
            </a:endParaRPr>
          </a:p>
        </p:txBody>
      </p:sp>
      <p:sp>
        <p:nvSpPr>
          <p:cNvPr id="194" name="PlaceHolder 4"/>
          <p:cNvSpPr>
            <a:spLocks noGrp="1"/>
          </p:cNvSpPr>
          <p:nvPr>
            <p:ph type="body"/>
          </p:nvPr>
        </p:nvSpPr>
        <p:spPr>
          <a:xfrm>
            <a:off x="534240" y="4058640"/>
            <a:ext cx="469548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196" name="PlaceHolder 2"/>
          <p:cNvSpPr>
            <a:spLocks noGrp="1"/>
          </p:cNvSpPr>
          <p:nvPr>
            <p:ph type="body"/>
          </p:nvPr>
        </p:nvSpPr>
        <p:spPr>
          <a:xfrm>
            <a:off x="534240" y="1768680"/>
            <a:ext cx="4695480" cy="4384080"/>
          </a:xfrm>
          <a:prstGeom prst="rect">
            <a:avLst/>
          </a:prstGeom>
        </p:spPr>
        <p:txBody>
          <a:bodyPr lIns="0" rIns="0" tIns="0" bIns="0">
            <a:normAutofit/>
          </a:bodyPr>
          <a:p>
            <a:endParaRPr b="0" lang="it-IT" sz="3200" spc="-1" strike="noStrike">
              <a:latin typeface="Arial"/>
            </a:endParaRPr>
          </a:p>
        </p:txBody>
      </p:sp>
      <p:sp>
        <p:nvSpPr>
          <p:cNvPr id="197" name="PlaceHolder 3"/>
          <p:cNvSpPr>
            <a:spLocks noGrp="1"/>
          </p:cNvSpPr>
          <p:nvPr>
            <p:ph type="body"/>
          </p:nvPr>
        </p:nvSpPr>
        <p:spPr>
          <a:xfrm>
            <a:off x="5464800" y="1768680"/>
            <a:ext cx="4695480" cy="2090880"/>
          </a:xfrm>
          <a:prstGeom prst="rect">
            <a:avLst/>
          </a:prstGeom>
        </p:spPr>
        <p:txBody>
          <a:bodyPr lIns="0" rIns="0" tIns="0" bIns="0">
            <a:normAutofit/>
          </a:bodyPr>
          <a:p>
            <a:endParaRPr b="0" lang="it-IT" sz="3200" spc="-1" strike="noStrike">
              <a:latin typeface="Arial"/>
            </a:endParaRPr>
          </a:p>
        </p:txBody>
      </p:sp>
      <p:sp>
        <p:nvSpPr>
          <p:cNvPr id="198" name="PlaceHolder 4"/>
          <p:cNvSpPr>
            <a:spLocks noGrp="1"/>
          </p:cNvSpPr>
          <p:nvPr>
            <p:ph type="body"/>
          </p:nvPr>
        </p:nvSpPr>
        <p:spPr>
          <a:xfrm>
            <a:off x="5464800" y="4058640"/>
            <a:ext cx="469548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200" name="PlaceHolder 2"/>
          <p:cNvSpPr>
            <a:spLocks noGrp="1"/>
          </p:cNvSpPr>
          <p:nvPr>
            <p:ph type="body"/>
          </p:nvPr>
        </p:nvSpPr>
        <p:spPr>
          <a:xfrm>
            <a:off x="534240" y="1768680"/>
            <a:ext cx="4695480" cy="2090880"/>
          </a:xfrm>
          <a:prstGeom prst="rect">
            <a:avLst/>
          </a:prstGeom>
        </p:spPr>
        <p:txBody>
          <a:bodyPr lIns="0" rIns="0" tIns="0" bIns="0">
            <a:normAutofit/>
          </a:bodyPr>
          <a:p>
            <a:endParaRPr b="0" lang="it-IT" sz="3200" spc="-1" strike="noStrike">
              <a:latin typeface="Arial"/>
            </a:endParaRPr>
          </a:p>
        </p:txBody>
      </p:sp>
      <p:sp>
        <p:nvSpPr>
          <p:cNvPr id="201" name="PlaceHolder 3"/>
          <p:cNvSpPr>
            <a:spLocks noGrp="1"/>
          </p:cNvSpPr>
          <p:nvPr>
            <p:ph type="body"/>
          </p:nvPr>
        </p:nvSpPr>
        <p:spPr>
          <a:xfrm>
            <a:off x="5464800" y="1768680"/>
            <a:ext cx="4695480" cy="2090880"/>
          </a:xfrm>
          <a:prstGeom prst="rect">
            <a:avLst/>
          </a:prstGeom>
        </p:spPr>
        <p:txBody>
          <a:bodyPr lIns="0" rIns="0" tIns="0" bIns="0">
            <a:normAutofit/>
          </a:bodyPr>
          <a:p>
            <a:endParaRPr b="0" lang="it-IT" sz="3200" spc="-1" strike="noStrike">
              <a:latin typeface="Arial"/>
            </a:endParaRPr>
          </a:p>
        </p:txBody>
      </p:sp>
      <p:sp>
        <p:nvSpPr>
          <p:cNvPr id="202" name="PlaceHolder 4"/>
          <p:cNvSpPr>
            <a:spLocks noGrp="1"/>
          </p:cNvSpPr>
          <p:nvPr>
            <p:ph type="body"/>
          </p:nvPr>
        </p:nvSpPr>
        <p:spPr>
          <a:xfrm>
            <a:off x="534240" y="4058640"/>
            <a:ext cx="962208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204" name="PlaceHolder 2"/>
          <p:cNvSpPr>
            <a:spLocks noGrp="1"/>
          </p:cNvSpPr>
          <p:nvPr>
            <p:ph type="body"/>
          </p:nvPr>
        </p:nvSpPr>
        <p:spPr>
          <a:xfrm>
            <a:off x="534240" y="1768680"/>
            <a:ext cx="9622080" cy="2090880"/>
          </a:xfrm>
          <a:prstGeom prst="rect">
            <a:avLst/>
          </a:prstGeom>
        </p:spPr>
        <p:txBody>
          <a:bodyPr lIns="0" rIns="0" tIns="0" bIns="0">
            <a:normAutofit/>
          </a:bodyPr>
          <a:p>
            <a:endParaRPr b="0" lang="it-IT" sz="3200" spc="-1" strike="noStrike">
              <a:latin typeface="Arial"/>
            </a:endParaRPr>
          </a:p>
        </p:txBody>
      </p:sp>
      <p:sp>
        <p:nvSpPr>
          <p:cNvPr id="205" name="PlaceHolder 3"/>
          <p:cNvSpPr>
            <a:spLocks noGrp="1"/>
          </p:cNvSpPr>
          <p:nvPr>
            <p:ph type="body"/>
          </p:nvPr>
        </p:nvSpPr>
        <p:spPr>
          <a:xfrm>
            <a:off x="534240" y="4058640"/>
            <a:ext cx="962208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207" name="PlaceHolder 2"/>
          <p:cNvSpPr>
            <a:spLocks noGrp="1"/>
          </p:cNvSpPr>
          <p:nvPr>
            <p:ph type="body"/>
          </p:nvPr>
        </p:nvSpPr>
        <p:spPr>
          <a:xfrm>
            <a:off x="534240" y="1768680"/>
            <a:ext cx="4695480" cy="2090880"/>
          </a:xfrm>
          <a:prstGeom prst="rect">
            <a:avLst/>
          </a:prstGeom>
        </p:spPr>
        <p:txBody>
          <a:bodyPr lIns="0" rIns="0" tIns="0" bIns="0">
            <a:normAutofit/>
          </a:bodyPr>
          <a:p>
            <a:endParaRPr b="0" lang="it-IT" sz="3200" spc="-1" strike="noStrike">
              <a:latin typeface="Arial"/>
            </a:endParaRPr>
          </a:p>
        </p:txBody>
      </p:sp>
      <p:sp>
        <p:nvSpPr>
          <p:cNvPr id="208" name="PlaceHolder 3"/>
          <p:cNvSpPr>
            <a:spLocks noGrp="1"/>
          </p:cNvSpPr>
          <p:nvPr>
            <p:ph type="body"/>
          </p:nvPr>
        </p:nvSpPr>
        <p:spPr>
          <a:xfrm>
            <a:off x="5464800" y="1768680"/>
            <a:ext cx="4695480" cy="2090880"/>
          </a:xfrm>
          <a:prstGeom prst="rect">
            <a:avLst/>
          </a:prstGeom>
        </p:spPr>
        <p:txBody>
          <a:bodyPr lIns="0" rIns="0" tIns="0" bIns="0">
            <a:normAutofit/>
          </a:bodyPr>
          <a:p>
            <a:endParaRPr b="0" lang="it-IT" sz="3200" spc="-1" strike="noStrike">
              <a:latin typeface="Arial"/>
            </a:endParaRPr>
          </a:p>
        </p:txBody>
      </p:sp>
      <p:sp>
        <p:nvSpPr>
          <p:cNvPr id="209" name="PlaceHolder 4"/>
          <p:cNvSpPr>
            <a:spLocks noGrp="1"/>
          </p:cNvSpPr>
          <p:nvPr>
            <p:ph type="body"/>
          </p:nvPr>
        </p:nvSpPr>
        <p:spPr>
          <a:xfrm>
            <a:off x="534240" y="4058640"/>
            <a:ext cx="4695480" cy="2090880"/>
          </a:xfrm>
          <a:prstGeom prst="rect">
            <a:avLst/>
          </a:prstGeom>
        </p:spPr>
        <p:txBody>
          <a:bodyPr lIns="0" rIns="0" tIns="0" bIns="0">
            <a:normAutofit/>
          </a:bodyPr>
          <a:p>
            <a:endParaRPr b="0" lang="it-IT" sz="3200" spc="-1" strike="noStrike">
              <a:latin typeface="Arial"/>
            </a:endParaRPr>
          </a:p>
        </p:txBody>
      </p:sp>
      <p:sp>
        <p:nvSpPr>
          <p:cNvPr id="210" name="PlaceHolder 5"/>
          <p:cNvSpPr>
            <a:spLocks noGrp="1"/>
          </p:cNvSpPr>
          <p:nvPr>
            <p:ph type="body"/>
          </p:nvPr>
        </p:nvSpPr>
        <p:spPr>
          <a:xfrm>
            <a:off x="5464800" y="4058640"/>
            <a:ext cx="469548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212" name="PlaceHolder 2"/>
          <p:cNvSpPr>
            <a:spLocks noGrp="1"/>
          </p:cNvSpPr>
          <p:nvPr>
            <p:ph type="body"/>
          </p:nvPr>
        </p:nvSpPr>
        <p:spPr>
          <a:xfrm>
            <a:off x="534240" y="1768680"/>
            <a:ext cx="3098160" cy="2090880"/>
          </a:xfrm>
          <a:prstGeom prst="rect">
            <a:avLst/>
          </a:prstGeom>
        </p:spPr>
        <p:txBody>
          <a:bodyPr lIns="0" rIns="0" tIns="0" bIns="0">
            <a:normAutofit/>
          </a:bodyPr>
          <a:p>
            <a:endParaRPr b="0" lang="it-IT" sz="3200" spc="-1" strike="noStrike">
              <a:latin typeface="Arial"/>
            </a:endParaRPr>
          </a:p>
        </p:txBody>
      </p:sp>
      <p:sp>
        <p:nvSpPr>
          <p:cNvPr id="213" name="PlaceHolder 3"/>
          <p:cNvSpPr>
            <a:spLocks noGrp="1"/>
          </p:cNvSpPr>
          <p:nvPr>
            <p:ph type="body"/>
          </p:nvPr>
        </p:nvSpPr>
        <p:spPr>
          <a:xfrm>
            <a:off x="3787560" y="1768680"/>
            <a:ext cx="3098160" cy="2090880"/>
          </a:xfrm>
          <a:prstGeom prst="rect">
            <a:avLst/>
          </a:prstGeom>
        </p:spPr>
        <p:txBody>
          <a:bodyPr lIns="0" rIns="0" tIns="0" bIns="0">
            <a:normAutofit/>
          </a:bodyPr>
          <a:p>
            <a:endParaRPr b="0" lang="it-IT" sz="3200" spc="-1" strike="noStrike">
              <a:latin typeface="Arial"/>
            </a:endParaRPr>
          </a:p>
        </p:txBody>
      </p:sp>
      <p:sp>
        <p:nvSpPr>
          <p:cNvPr id="214" name="PlaceHolder 4"/>
          <p:cNvSpPr>
            <a:spLocks noGrp="1"/>
          </p:cNvSpPr>
          <p:nvPr>
            <p:ph type="body"/>
          </p:nvPr>
        </p:nvSpPr>
        <p:spPr>
          <a:xfrm>
            <a:off x="7041240" y="1768680"/>
            <a:ext cx="3098160" cy="2090880"/>
          </a:xfrm>
          <a:prstGeom prst="rect">
            <a:avLst/>
          </a:prstGeom>
        </p:spPr>
        <p:txBody>
          <a:bodyPr lIns="0" rIns="0" tIns="0" bIns="0">
            <a:normAutofit/>
          </a:bodyPr>
          <a:p>
            <a:endParaRPr b="0" lang="it-IT" sz="3200" spc="-1" strike="noStrike">
              <a:latin typeface="Arial"/>
            </a:endParaRPr>
          </a:p>
        </p:txBody>
      </p:sp>
      <p:sp>
        <p:nvSpPr>
          <p:cNvPr id="215" name="PlaceHolder 5"/>
          <p:cNvSpPr>
            <a:spLocks noGrp="1"/>
          </p:cNvSpPr>
          <p:nvPr>
            <p:ph type="body"/>
          </p:nvPr>
        </p:nvSpPr>
        <p:spPr>
          <a:xfrm>
            <a:off x="534240" y="4058640"/>
            <a:ext cx="3098160" cy="2090880"/>
          </a:xfrm>
          <a:prstGeom prst="rect">
            <a:avLst/>
          </a:prstGeom>
        </p:spPr>
        <p:txBody>
          <a:bodyPr lIns="0" rIns="0" tIns="0" bIns="0">
            <a:normAutofit/>
          </a:bodyPr>
          <a:p>
            <a:endParaRPr b="0" lang="it-IT" sz="3200" spc="-1" strike="noStrike">
              <a:latin typeface="Arial"/>
            </a:endParaRPr>
          </a:p>
        </p:txBody>
      </p:sp>
      <p:sp>
        <p:nvSpPr>
          <p:cNvPr id="216" name="PlaceHolder 6"/>
          <p:cNvSpPr>
            <a:spLocks noGrp="1"/>
          </p:cNvSpPr>
          <p:nvPr>
            <p:ph type="body"/>
          </p:nvPr>
        </p:nvSpPr>
        <p:spPr>
          <a:xfrm>
            <a:off x="3787560" y="4058640"/>
            <a:ext cx="3098160" cy="2090880"/>
          </a:xfrm>
          <a:prstGeom prst="rect">
            <a:avLst/>
          </a:prstGeom>
        </p:spPr>
        <p:txBody>
          <a:bodyPr lIns="0" rIns="0" tIns="0" bIns="0">
            <a:normAutofit/>
          </a:bodyPr>
          <a:p>
            <a:endParaRPr b="0" lang="it-IT" sz="3200" spc="-1" strike="noStrike">
              <a:latin typeface="Arial"/>
            </a:endParaRPr>
          </a:p>
        </p:txBody>
      </p:sp>
      <p:sp>
        <p:nvSpPr>
          <p:cNvPr id="217" name="PlaceHolder 7"/>
          <p:cNvSpPr>
            <a:spLocks noGrp="1"/>
          </p:cNvSpPr>
          <p:nvPr>
            <p:ph type="body"/>
          </p:nvPr>
        </p:nvSpPr>
        <p:spPr>
          <a:xfrm>
            <a:off x="7041240" y="4058640"/>
            <a:ext cx="309816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2"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20"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221" name="PlaceHolder 2"/>
          <p:cNvSpPr>
            <a:spLocks noGrp="1"/>
          </p:cNvSpPr>
          <p:nvPr>
            <p:ph type="subTitle"/>
          </p:nvPr>
        </p:nvSpPr>
        <p:spPr>
          <a:xfrm>
            <a:off x="534240" y="1768680"/>
            <a:ext cx="9622080" cy="438408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223" name="PlaceHolder 2"/>
          <p:cNvSpPr>
            <a:spLocks noGrp="1"/>
          </p:cNvSpPr>
          <p:nvPr>
            <p:ph type="body"/>
          </p:nvPr>
        </p:nvSpPr>
        <p:spPr>
          <a:xfrm>
            <a:off x="534240" y="1768680"/>
            <a:ext cx="9622080" cy="4384080"/>
          </a:xfrm>
          <a:prstGeom prst="rect">
            <a:avLst/>
          </a:prstGeom>
        </p:spPr>
        <p:txBody>
          <a:bodyPr lIns="0" rIns="0" tIns="0" bIns="0">
            <a:normAutofit/>
          </a:bodyPr>
          <a:p>
            <a:endParaRPr b="0" lang="it-IT"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225" name="PlaceHolder 2"/>
          <p:cNvSpPr>
            <a:spLocks noGrp="1"/>
          </p:cNvSpPr>
          <p:nvPr>
            <p:ph type="body"/>
          </p:nvPr>
        </p:nvSpPr>
        <p:spPr>
          <a:xfrm>
            <a:off x="534240" y="1768680"/>
            <a:ext cx="4695480" cy="4384080"/>
          </a:xfrm>
          <a:prstGeom prst="rect">
            <a:avLst/>
          </a:prstGeom>
        </p:spPr>
        <p:txBody>
          <a:bodyPr lIns="0" rIns="0" tIns="0" bIns="0">
            <a:normAutofit/>
          </a:bodyPr>
          <a:p>
            <a:endParaRPr b="0" lang="it-IT" sz="3200" spc="-1" strike="noStrike">
              <a:latin typeface="Arial"/>
            </a:endParaRPr>
          </a:p>
        </p:txBody>
      </p:sp>
      <p:sp>
        <p:nvSpPr>
          <p:cNvPr id="226" name="PlaceHolder 3"/>
          <p:cNvSpPr>
            <a:spLocks noGrp="1"/>
          </p:cNvSpPr>
          <p:nvPr>
            <p:ph type="body"/>
          </p:nvPr>
        </p:nvSpPr>
        <p:spPr>
          <a:xfrm>
            <a:off x="5464800" y="1768680"/>
            <a:ext cx="4695480" cy="4384080"/>
          </a:xfrm>
          <a:prstGeom prst="rect">
            <a:avLst/>
          </a:prstGeom>
        </p:spPr>
        <p:txBody>
          <a:bodyPr lIns="0" rIns="0" tIns="0" bIns="0">
            <a:normAutofit/>
          </a:bodyPr>
          <a:p>
            <a:endParaRPr b="0" lang="it-IT"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27"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8" name="PlaceHolder 1"/>
          <p:cNvSpPr>
            <a:spLocks noGrp="1"/>
          </p:cNvSpPr>
          <p:nvPr>
            <p:ph type="subTitle"/>
          </p:nvPr>
        </p:nvSpPr>
        <p:spPr>
          <a:xfrm>
            <a:off x="801720" y="2348280"/>
            <a:ext cx="9087480" cy="750888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9"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230" name="PlaceHolder 2"/>
          <p:cNvSpPr>
            <a:spLocks noGrp="1"/>
          </p:cNvSpPr>
          <p:nvPr>
            <p:ph type="body"/>
          </p:nvPr>
        </p:nvSpPr>
        <p:spPr>
          <a:xfrm>
            <a:off x="534240" y="1768680"/>
            <a:ext cx="4695480" cy="2090880"/>
          </a:xfrm>
          <a:prstGeom prst="rect">
            <a:avLst/>
          </a:prstGeom>
        </p:spPr>
        <p:txBody>
          <a:bodyPr lIns="0" rIns="0" tIns="0" bIns="0">
            <a:normAutofit/>
          </a:bodyPr>
          <a:p>
            <a:endParaRPr b="0" lang="it-IT" sz="3200" spc="-1" strike="noStrike">
              <a:latin typeface="Arial"/>
            </a:endParaRPr>
          </a:p>
        </p:txBody>
      </p:sp>
      <p:sp>
        <p:nvSpPr>
          <p:cNvPr id="231" name="PlaceHolder 3"/>
          <p:cNvSpPr>
            <a:spLocks noGrp="1"/>
          </p:cNvSpPr>
          <p:nvPr>
            <p:ph type="body"/>
          </p:nvPr>
        </p:nvSpPr>
        <p:spPr>
          <a:xfrm>
            <a:off x="5464800" y="1768680"/>
            <a:ext cx="4695480" cy="4384080"/>
          </a:xfrm>
          <a:prstGeom prst="rect">
            <a:avLst/>
          </a:prstGeom>
        </p:spPr>
        <p:txBody>
          <a:bodyPr lIns="0" rIns="0" tIns="0" bIns="0">
            <a:normAutofit/>
          </a:bodyPr>
          <a:p>
            <a:endParaRPr b="0" lang="it-IT" sz="3200" spc="-1" strike="noStrike">
              <a:latin typeface="Arial"/>
            </a:endParaRPr>
          </a:p>
        </p:txBody>
      </p:sp>
      <p:sp>
        <p:nvSpPr>
          <p:cNvPr id="232" name="PlaceHolder 4"/>
          <p:cNvSpPr>
            <a:spLocks noGrp="1"/>
          </p:cNvSpPr>
          <p:nvPr>
            <p:ph type="body"/>
          </p:nvPr>
        </p:nvSpPr>
        <p:spPr>
          <a:xfrm>
            <a:off x="534240" y="4058640"/>
            <a:ext cx="469548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234" name="PlaceHolder 2"/>
          <p:cNvSpPr>
            <a:spLocks noGrp="1"/>
          </p:cNvSpPr>
          <p:nvPr>
            <p:ph type="body"/>
          </p:nvPr>
        </p:nvSpPr>
        <p:spPr>
          <a:xfrm>
            <a:off x="534240" y="1768680"/>
            <a:ext cx="4695480" cy="4384080"/>
          </a:xfrm>
          <a:prstGeom prst="rect">
            <a:avLst/>
          </a:prstGeom>
        </p:spPr>
        <p:txBody>
          <a:bodyPr lIns="0" rIns="0" tIns="0" bIns="0">
            <a:normAutofit/>
          </a:bodyPr>
          <a:p>
            <a:endParaRPr b="0" lang="it-IT" sz="3200" spc="-1" strike="noStrike">
              <a:latin typeface="Arial"/>
            </a:endParaRPr>
          </a:p>
        </p:txBody>
      </p:sp>
      <p:sp>
        <p:nvSpPr>
          <p:cNvPr id="235" name="PlaceHolder 3"/>
          <p:cNvSpPr>
            <a:spLocks noGrp="1"/>
          </p:cNvSpPr>
          <p:nvPr>
            <p:ph type="body"/>
          </p:nvPr>
        </p:nvSpPr>
        <p:spPr>
          <a:xfrm>
            <a:off x="5464800" y="1768680"/>
            <a:ext cx="4695480" cy="2090880"/>
          </a:xfrm>
          <a:prstGeom prst="rect">
            <a:avLst/>
          </a:prstGeom>
        </p:spPr>
        <p:txBody>
          <a:bodyPr lIns="0" rIns="0" tIns="0" bIns="0">
            <a:normAutofit/>
          </a:bodyPr>
          <a:p>
            <a:endParaRPr b="0" lang="it-IT" sz="3200" spc="-1" strike="noStrike">
              <a:latin typeface="Arial"/>
            </a:endParaRPr>
          </a:p>
        </p:txBody>
      </p:sp>
      <p:sp>
        <p:nvSpPr>
          <p:cNvPr id="236" name="PlaceHolder 4"/>
          <p:cNvSpPr>
            <a:spLocks noGrp="1"/>
          </p:cNvSpPr>
          <p:nvPr>
            <p:ph type="body"/>
          </p:nvPr>
        </p:nvSpPr>
        <p:spPr>
          <a:xfrm>
            <a:off x="5464800" y="4058640"/>
            <a:ext cx="469548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238" name="PlaceHolder 2"/>
          <p:cNvSpPr>
            <a:spLocks noGrp="1"/>
          </p:cNvSpPr>
          <p:nvPr>
            <p:ph type="body"/>
          </p:nvPr>
        </p:nvSpPr>
        <p:spPr>
          <a:xfrm>
            <a:off x="534240" y="1768680"/>
            <a:ext cx="4695480" cy="2090880"/>
          </a:xfrm>
          <a:prstGeom prst="rect">
            <a:avLst/>
          </a:prstGeom>
        </p:spPr>
        <p:txBody>
          <a:bodyPr lIns="0" rIns="0" tIns="0" bIns="0">
            <a:normAutofit/>
          </a:bodyPr>
          <a:p>
            <a:endParaRPr b="0" lang="it-IT" sz="3200" spc="-1" strike="noStrike">
              <a:latin typeface="Arial"/>
            </a:endParaRPr>
          </a:p>
        </p:txBody>
      </p:sp>
      <p:sp>
        <p:nvSpPr>
          <p:cNvPr id="239" name="PlaceHolder 3"/>
          <p:cNvSpPr>
            <a:spLocks noGrp="1"/>
          </p:cNvSpPr>
          <p:nvPr>
            <p:ph type="body"/>
          </p:nvPr>
        </p:nvSpPr>
        <p:spPr>
          <a:xfrm>
            <a:off x="5464800" y="1768680"/>
            <a:ext cx="4695480" cy="2090880"/>
          </a:xfrm>
          <a:prstGeom prst="rect">
            <a:avLst/>
          </a:prstGeom>
        </p:spPr>
        <p:txBody>
          <a:bodyPr lIns="0" rIns="0" tIns="0" bIns="0">
            <a:normAutofit/>
          </a:bodyPr>
          <a:p>
            <a:endParaRPr b="0" lang="it-IT" sz="3200" spc="-1" strike="noStrike">
              <a:latin typeface="Arial"/>
            </a:endParaRPr>
          </a:p>
        </p:txBody>
      </p:sp>
      <p:sp>
        <p:nvSpPr>
          <p:cNvPr id="240" name="PlaceHolder 4"/>
          <p:cNvSpPr>
            <a:spLocks noGrp="1"/>
          </p:cNvSpPr>
          <p:nvPr>
            <p:ph type="body"/>
          </p:nvPr>
        </p:nvSpPr>
        <p:spPr>
          <a:xfrm>
            <a:off x="534240" y="4058640"/>
            <a:ext cx="962208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242" name="PlaceHolder 2"/>
          <p:cNvSpPr>
            <a:spLocks noGrp="1"/>
          </p:cNvSpPr>
          <p:nvPr>
            <p:ph type="body"/>
          </p:nvPr>
        </p:nvSpPr>
        <p:spPr>
          <a:xfrm>
            <a:off x="534240" y="1768680"/>
            <a:ext cx="9622080" cy="2090880"/>
          </a:xfrm>
          <a:prstGeom prst="rect">
            <a:avLst/>
          </a:prstGeom>
        </p:spPr>
        <p:txBody>
          <a:bodyPr lIns="0" rIns="0" tIns="0" bIns="0">
            <a:normAutofit/>
          </a:bodyPr>
          <a:p>
            <a:endParaRPr b="0" lang="it-IT" sz="3200" spc="-1" strike="noStrike">
              <a:latin typeface="Arial"/>
            </a:endParaRPr>
          </a:p>
        </p:txBody>
      </p:sp>
      <p:sp>
        <p:nvSpPr>
          <p:cNvPr id="243" name="PlaceHolder 3"/>
          <p:cNvSpPr>
            <a:spLocks noGrp="1"/>
          </p:cNvSpPr>
          <p:nvPr>
            <p:ph type="body"/>
          </p:nvPr>
        </p:nvSpPr>
        <p:spPr>
          <a:xfrm>
            <a:off x="534240" y="4058640"/>
            <a:ext cx="962208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44"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245" name="PlaceHolder 2"/>
          <p:cNvSpPr>
            <a:spLocks noGrp="1"/>
          </p:cNvSpPr>
          <p:nvPr>
            <p:ph type="body"/>
          </p:nvPr>
        </p:nvSpPr>
        <p:spPr>
          <a:xfrm>
            <a:off x="534240" y="1768680"/>
            <a:ext cx="4695480" cy="2090880"/>
          </a:xfrm>
          <a:prstGeom prst="rect">
            <a:avLst/>
          </a:prstGeom>
        </p:spPr>
        <p:txBody>
          <a:bodyPr lIns="0" rIns="0" tIns="0" bIns="0">
            <a:normAutofit/>
          </a:bodyPr>
          <a:p>
            <a:endParaRPr b="0" lang="it-IT" sz="3200" spc="-1" strike="noStrike">
              <a:latin typeface="Arial"/>
            </a:endParaRPr>
          </a:p>
        </p:txBody>
      </p:sp>
      <p:sp>
        <p:nvSpPr>
          <p:cNvPr id="246" name="PlaceHolder 3"/>
          <p:cNvSpPr>
            <a:spLocks noGrp="1"/>
          </p:cNvSpPr>
          <p:nvPr>
            <p:ph type="body"/>
          </p:nvPr>
        </p:nvSpPr>
        <p:spPr>
          <a:xfrm>
            <a:off x="5464800" y="1768680"/>
            <a:ext cx="4695480" cy="2090880"/>
          </a:xfrm>
          <a:prstGeom prst="rect">
            <a:avLst/>
          </a:prstGeom>
        </p:spPr>
        <p:txBody>
          <a:bodyPr lIns="0" rIns="0" tIns="0" bIns="0">
            <a:normAutofit/>
          </a:bodyPr>
          <a:p>
            <a:endParaRPr b="0" lang="it-IT" sz="3200" spc="-1" strike="noStrike">
              <a:latin typeface="Arial"/>
            </a:endParaRPr>
          </a:p>
        </p:txBody>
      </p:sp>
      <p:sp>
        <p:nvSpPr>
          <p:cNvPr id="247" name="PlaceHolder 4"/>
          <p:cNvSpPr>
            <a:spLocks noGrp="1"/>
          </p:cNvSpPr>
          <p:nvPr>
            <p:ph type="body"/>
          </p:nvPr>
        </p:nvSpPr>
        <p:spPr>
          <a:xfrm>
            <a:off x="534240" y="4058640"/>
            <a:ext cx="4695480" cy="2090880"/>
          </a:xfrm>
          <a:prstGeom prst="rect">
            <a:avLst/>
          </a:prstGeom>
        </p:spPr>
        <p:txBody>
          <a:bodyPr lIns="0" rIns="0" tIns="0" bIns="0">
            <a:normAutofit/>
          </a:bodyPr>
          <a:p>
            <a:endParaRPr b="0" lang="it-IT" sz="3200" spc="-1" strike="noStrike">
              <a:latin typeface="Arial"/>
            </a:endParaRPr>
          </a:p>
        </p:txBody>
      </p:sp>
      <p:sp>
        <p:nvSpPr>
          <p:cNvPr id="248" name="PlaceHolder 5"/>
          <p:cNvSpPr>
            <a:spLocks noGrp="1"/>
          </p:cNvSpPr>
          <p:nvPr>
            <p:ph type="body"/>
          </p:nvPr>
        </p:nvSpPr>
        <p:spPr>
          <a:xfrm>
            <a:off x="5464800" y="4058640"/>
            <a:ext cx="469548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3" name="PlaceHolder 1"/>
          <p:cNvSpPr>
            <a:spLocks noGrp="1"/>
          </p:cNvSpPr>
          <p:nvPr>
            <p:ph type="subTitle"/>
          </p:nvPr>
        </p:nvSpPr>
        <p:spPr>
          <a:xfrm>
            <a:off x="801720" y="2348280"/>
            <a:ext cx="9087480" cy="750888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250" name="PlaceHolder 2"/>
          <p:cNvSpPr>
            <a:spLocks noGrp="1"/>
          </p:cNvSpPr>
          <p:nvPr>
            <p:ph type="body"/>
          </p:nvPr>
        </p:nvSpPr>
        <p:spPr>
          <a:xfrm>
            <a:off x="534240" y="1768680"/>
            <a:ext cx="3098160" cy="2090880"/>
          </a:xfrm>
          <a:prstGeom prst="rect">
            <a:avLst/>
          </a:prstGeom>
        </p:spPr>
        <p:txBody>
          <a:bodyPr lIns="0" rIns="0" tIns="0" bIns="0">
            <a:normAutofit/>
          </a:bodyPr>
          <a:p>
            <a:endParaRPr b="0" lang="it-IT" sz="3200" spc="-1" strike="noStrike">
              <a:latin typeface="Arial"/>
            </a:endParaRPr>
          </a:p>
        </p:txBody>
      </p:sp>
      <p:sp>
        <p:nvSpPr>
          <p:cNvPr id="251" name="PlaceHolder 3"/>
          <p:cNvSpPr>
            <a:spLocks noGrp="1"/>
          </p:cNvSpPr>
          <p:nvPr>
            <p:ph type="body"/>
          </p:nvPr>
        </p:nvSpPr>
        <p:spPr>
          <a:xfrm>
            <a:off x="3787560" y="1768680"/>
            <a:ext cx="3098160" cy="2090880"/>
          </a:xfrm>
          <a:prstGeom prst="rect">
            <a:avLst/>
          </a:prstGeom>
        </p:spPr>
        <p:txBody>
          <a:bodyPr lIns="0" rIns="0" tIns="0" bIns="0">
            <a:normAutofit/>
          </a:bodyPr>
          <a:p>
            <a:endParaRPr b="0" lang="it-IT" sz="3200" spc="-1" strike="noStrike">
              <a:latin typeface="Arial"/>
            </a:endParaRPr>
          </a:p>
        </p:txBody>
      </p:sp>
      <p:sp>
        <p:nvSpPr>
          <p:cNvPr id="252" name="PlaceHolder 4"/>
          <p:cNvSpPr>
            <a:spLocks noGrp="1"/>
          </p:cNvSpPr>
          <p:nvPr>
            <p:ph type="body"/>
          </p:nvPr>
        </p:nvSpPr>
        <p:spPr>
          <a:xfrm>
            <a:off x="7041240" y="1768680"/>
            <a:ext cx="3098160" cy="2090880"/>
          </a:xfrm>
          <a:prstGeom prst="rect">
            <a:avLst/>
          </a:prstGeom>
        </p:spPr>
        <p:txBody>
          <a:bodyPr lIns="0" rIns="0" tIns="0" bIns="0">
            <a:normAutofit/>
          </a:bodyPr>
          <a:p>
            <a:endParaRPr b="0" lang="it-IT" sz="3200" spc="-1" strike="noStrike">
              <a:latin typeface="Arial"/>
            </a:endParaRPr>
          </a:p>
        </p:txBody>
      </p:sp>
      <p:sp>
        <p:nvSpPr>
          <p:cNvPr id="253" name="PlaceHolder 5"/>
          <p:cNvSpPr>
            <a:spLocks noGrp="1"/>
          </p:cNvSpPr>
          <p:nvPr>
            <p:ph type="body"/>
          </p:nvPr>
        </p:nvSpPr>
        <p:spPr>
          <a:xfrm>
            <a:off x="534240" y="4058640"/>
            <a:ext cx="3098160" cy="2090880"/>
          </a:xfrm>
          <a:prstGeom prst="rect">
            <a:avLst/>
          </a:prstGeom>
        </p:spPr>
        <p:txBody>
          <a:bodyPr lIns="0" rIns="0" tIns="0" bIns="0">
            <a:normAutofit/>
          </a:bodyPr>
          <a:p>
            <a:endParaRPr b="0" lang="it-IT" sz="3200" spc="-1" strike="noStrike">
              <a:latin typeface="Arial"/>
            </a:endParaRPr>
          </a:p>
        </p:txBody>
      </p:sp>
      <p:sp>
        <p:nvSpPr>
          <p:cNvPr id="254" name="PlaceHolder 6"/>
          <p:cNvSpPr>
            <a:spLocks noGrp="1"/>
          </p:cNvSpPr>
          <p:nvPr>
            <p:ph type="body"/>
          </p:nvPr>
        </p:nvSpPr>
        <p:spPr>
          <a:xfrm>
            <a:off x="3787560" y="4058640"/>
            <a:ext cx="3098160" cy="2090880"/>
          </a:xfrm>
          <a:prstGeom prst="rect">
            <a:avLst/>
          </a:prstGeom>
        </p:spPr>
        <p:txBody>
          <a:bodyPr lIns="0" rIns="0" tIns="0" bIns="0">
            <a:normAutofit/>
          </a:bodyPr>
          <a:p>
            <a:endParaRPr b="0" lang="it-IT" sz="3200" spc="-1" strike="noStrike">
              <a:latin typeface="Arial"/>
            </a:endParaRPr>
          </a:p>
        </p:txBody>
      </p:sp>
      <p:sp>
        <p:nvSpPr>
          <p:cNvPr id="255" name="PlaceHolder 7"/>
          <p:cNvSpPr>
            <a:spLocks noGrp="1"/>
          </p:cNvSpPr>
          <p:nvPr>
            <p:ph type="body"/>
          </p:nvPr>
        </p:nvSpPr>
        <p:spPr>
          <a:xfrm>
            <a:off x="7041240" y="4058640"/>
            <a:ext cx="309816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58"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259" name="PlaceHolder 2"/>
          <p:cNvSpPr>
            <a:spLocks noGrp="1"/>
          </p:cNvSpPr>
          <p:nvPr>
            <p:ph type="subTitle"/>
          </p:nvPr>
        </p:nvSpPr>
        <p:spPr>
          <a:xfrm>
            <a:off x="534240" y="1768680"/>
            <a:ext cx="9622080" cy="438408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261" name="PlaceHolder 2"/>
          <p:cNvSpPr>
            <a:spLocks noGrp="1"/>
          </p:cNvSpPr>
          <p:nvPr>
            <p:ph type="body"/>
          </p:nvPr>
        </p:nvSpPr>
        <p:spPr>
          <a:xfrm>
            <a:off x="534240" y="1768680"/>
            <a:ext cx="9622080" cy="4384080"/>
          </a:xfrm>
          <a:prstGeom prst="rect">
            <a:avLst/>
          </a:prstGeom>
        </p:spPr>
        <p:txBody>
          <a:bodyPr lIns="0" rIns="0" tIns="0" bIns="0">
            <a:normAutofit/>
          </a:bodyPr>
          <a:p>
            <a:endParaRPr b="0" lang="it-IT"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62"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263" name="PlaceHolder 2"/>
          <p:cNvSpPr>
            <a:spLocks noGrp="1"/>
          </p:cNvSpPr>
          <p:nvPr>
            <p:ph type="body"/>
          </p:nvPr>
        </p:nvSpPr>
        <p:spPr>
          <a:xfrm>
            <a:off x="534240" y="1768680"/>
            <a:ext cx="4695480" cy="4384080"/>
          </a:xfrm>
          <a:prstGeom prst="rect">
            <a:avLst/>
          </a:prstGeom>
        </p:spPr>
        <p:txBody>
          <a:bodyPr lIns="0" rIns="0" tIns="0" bIns="0">
            <a:normAutofit/>
          </a:bodyPr>
          <a:p>
            <a:endParaRPr b="0" lang="it-IT" sz="3200" spc="-1" strike="noStrike">
              <a:latin typeface="Arial"/>
            </a:endParaRPr>
          </a:p>
        </p:txBody>
      </p:sp>
      <p:sp>
        <p:nvSpPr>
          <p:cNvPr id="264" name="PlaceHolder 3"/>
          <p:cNvSpPr>
            <a:spLocks noGrp="1"/>
          </p:cNvSpPr>
          <p:nvPr>
            <p:ph type="body"/>
          </p:nvPr>
        </p:nvSpPr>
        <p:spPr>
          <a:xfrm>
            <a:off x="5464800" y="1768680"/>
            <a:ext cx="4695480" cy="4384080"/>
          </a:xfrm>
          <a:prstGeom prst="rect">
            <a:avLst/>
          </a:prstGeom>
        </p:spPr>
        <p:txBody>
          <a:bodyPr lIns="0" rIns="0" tIns="0" bIns="0">
            <a:normAutofit/>
          </a:bodyPr>
          <a:p>
            <a:endParaRPr b="0" lang="it-IT"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65"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66" name="PlaceHolder 1"/>
          <p:cNvSpPr>
            <a:spLocks noGrp="1"/>
          </p:cNvSpPr>
          <p:nvPr>
            <p:ph type="subTitle"/>
          </p:nvPr>
        </p:nvSpPr>
        <p:spPr>
          <a:xfrm>
            <a:off x="801720" y="2348280"/>
            <a:ext cx="9087480" cy="750888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67"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268" name="PlaceHolder 2"/>
          <p:cNvSpPr>
            <a:spLocks noGrp="1"/>
          </p:cNvSpPr>
          <p:nvPr>
            <p:ph type="body"/>
          </p:nvPr>
        </p:nvSpPr>
        <p:spPr>
          <a:xfrm>
            <a:off x="534240" y="1768680"/>
            <a:ext cx="4695480" cy="2090880"/>
          </a:xfrm>
          <a:prstGeom prst="rect">
            <a:avLst/>
          </a:prstGeom>
        </p:spPr>
        <p:txBody>
          <a:bodyPr lIns="0" rIns="0" tIns="0" bIns="0">
            <a:normAutofit/>
          </a:bodyPr>
          <a:p>
            <a:endParaRPr b="0" lang="it-IT" sz="3200" spc="-1" strike="noStrike">
              <a:latin typeface="Arial"/>
            </a:endParaRPr>
          </a:p>
        </p:txBody>
      </p:sp>
      <p:sp>
        <p:nvSpPr>
          <p:cNvPr id="269" name="PlaceHolder 3"/>
          <p:cNvSpPr>
            <a:spLocks noGrp="1"/>
          </p:cNvSpPr>
          <p:nvPr>
            <p:ph type="body"/>
          </p:nvPr>
        </p:nvSpPr>
        <p:spPr>
          <a:xfrm>
            <a:off x="5464800" y="1768680"/>
            <a:ext cx="4695480" cy="4384080"/>
          </a:xfrm>
          <a:prstGeom prst="rect">
            <a:avLst/>
          </a:prstGeom>
        </p:spPr>
        <p:txBody>
          <a:bodyPr lIns="0" rIns="0" tIns="0" bIns="0">
            <a:normAutofit/>
          </a:bodyPr>
          <a:p>
            <a:endParaRPr b="0" lang="it-IT" sz="3200" spc="-1" strike="noStrike">
              <a:latin typeface="Arial"/>
            </a:endParaRPr>
          </a:p>
        </p:txBody>
      </p:sp>
      <p:sp>
        <p:nvSpPr>
          <p:cNvPr id="270" name="PlaceHolder 4"/>
          <p:cNvSpPr>
            <a:spLocks noGrp="1"/>
          </p:cNvSpPr>
          <p:nvPr>
            <p:ph type="body"/>
          </p:nvPr>
        </p:nvSpPr>
        <p:spPr>
          <a:xfrm>
            <a:off x="534240" y="4058640"/>
            <a:ext cx="469548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71"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272" name="PlaceHolder 2"/>
          <p:cNvSpPr>
            <a:spLocks noGrp="1"/>
          </p:cNvSpPr>
          <p:nvPr>
            <p:ph type="body"/>
          </p:nvPr>
        </p:nvSpPr>
        <p:spPr>
          <a:xfrm>
            <a:off x="534240" y="1768680"/>
            <a:ext cx="4695480" cy="4384080"/>
          </a:xfrm>
          <a:prstGeom prst="rect">
            <a:avLst/>
          </a:prstGeom>
        </p:spPr>
        <p:txBody>
          <a:bodyPr lIns="0" rIns="0" tIns="0" bIns="0">
            <a:normAutofit/>
          </a:bodyPr>
          <a:p>
            <a:endParaRPr b="0" lang="it-IT" sz="3200" spc="-1" strike="noStrike">
              <a:latin typeface="Arial"/>
            </a:endParaRPr>
          </a:p>
        </p:txBody>
      </p:sp>
      <p:sp>
        <p:nvSpPr>
          <p:cNvPr id="273" name="PlaceHolder 3"/>
          <p:cNvSpPr>
            <a:spLocks noGrp="1"/>
          </p:cNvSpPr>
          <p:nvPr>
            <p:ph type="body"/>
          </p:nvPr>
        </p:nvSpPr>
        <p:spPr>
          <a:xfrm>
            <a:off x="5464800" y="1768680"/>
            <a:ext cx="4695480" cy="2090880"/>
          </a:xfrm>
          <a:prstGeom prst="rect">
            <a:avLst/>
          </a:prstGeom>
        </p:spPr>
        <p:txBody>
          <a:bodyPr lIns="0" rIns="0" tIns="0" bIns="0">
            <a:normAutofit/>
          </a:bodyPr>
          <a:p>
            <a:endParaRPr b="0" lang="it-IT" sz="3200" spc="-1" strike="noStrike">
              <a:latin typeface="Arial"/>
            </a:endParaRPr>
          </a:p>
        </p:txBody>
      </p:sp>
      <p:sp>
        <p:nvSpPr>
          <p:cNvPr id="274" name="PlaceHolder 4"/>
          <p:cNvSpPr>
            <a:spLocks noGrp="1"/>
          </p:cNvSpPr>
          <p:nvPr>
            <p:ph type="body"/>
          </p:nvPr>
        </p:nvSpPr>
        <p:spPr>
          <a:xfrm>
            <a:off x="5464800" y="4058640"/>
            <a:ext cx="469548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75"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276" name="PlaceHolder 2"/>
          <p:cNvSpPr>
            <a:spLocks noGrp="1"/>
          </p:cNvSpPr>
          <p:nvPr>
            <p:ph type="body"/>
          </p:nvPr>
        </p:nvSpPr>
        <p:spPr>
          <a:xfrm>
            <a:off x="534240" y="1768680"/>
            <a:ext cx="4695480" cy="2090880"/>
          </a:xfrm>
          <a:prstGeom prst="rect">
            <a:avLst/>
          </a:prstGeom>
        </p:spPr>
        <p:txBody>
          <a:bodyPr lIns="0" rIns="0" tIns="0" bIns="0">
            <a:normAutofit/>
          </a:bodyPr>
          <a:p>
            <a:endParaRPr b="0" lang="it-IT" sz="3200" spc="-1" strike="noStrike">
              <a:latin typeface="Arial"/>
            </a:endParaRPr>
          </a:p>
        </p:txBody>
      </p:sp>
      <p:sp>
        <p:nvSpPr>
          <p:cNvPr id="277" name="PlaceHolder 3"/>
          <p:cNvSpPr>
            <a:spLocks noGrp="1"/>
          </p:cNvSpPr>
          <p:nvPr>
            <p:ph type="body"/>
          </p:nvPr>
        </p:nvSpPr>
        <p:spPr>
          <a:xfrm>
            <a:off x="5464800" y="1768680"/>
            <a:ext cx="4695480" cy="2090880"/>
          </a:xfrm>
          <a:prstGeom prst="rect">
            <a:avLst/>
          </a:prstGeom>
        </p:spPr>
        <p:txBody>
          <a:bodyPr lIns="0" rIns="0" tIns="0" bIns="0">
            <a:normAutofit/>
          </a:bodyPr>
          <a:p>
            <a:endParaRPr b="0" lang="it-IT" sz="3200" spc="-1" strike="noStrike">
              <a:latin typeface="Arial"/>
            </a:endParaRPr>
          </a:p>
        </p:txBody>
      </p:sp>
      <p:sp>
        <p:nvSpPr>
          <p:cNvPr id="278" name="PlaceHolder 4"/>
          <p:cNvSpPr>
            <a:spLocks noGrp="1"/>
          </p:cNvSpPr>
          <p:nvPr>
            <p:ph type="body"/>
          </p:nvPr>
        </p:nvSpPr>
        <p:spPr>
          <a:xfrm>
            <a:off x="534240" y="4058640"/>
            <a:ext cx="962208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45" name="PlaceHolder 2"/>
          <p:cNvSpPr>
            <a:spLocks noGrp="1"/>
          </p:cNvSpPr>
          <p:nvPr>
            <p:ph type="body"/>
          </p:nvPr>
        </p:nvSpPr>
        <p:spPr>
          <a:xfrm>
            <a:off x="534240" y="1768680"/>
            <a:ext cx="4695480" cy="2090880"/>
          </a:xfrm>
          <a:prstGeom prst="rect">
            <a:avLst/>
          </a:prstGeom>
        </p:spPr>
        <p:txBody>
          <a:bodyPr lIns="0" rIns="0" tIns="0" bIns="0">
            <a:normAutofit/>
          </a:bodyPr>
          <a:p>
            <a:endParaRPr b="0" lang="it-IT" sz="3200" spc="-1" strike="noStrike">
              <a:latin typeface="Arial"/>
            </a:endParaRPr>
          </a:p>
        </p:txBody>
      </p:sp>
      <p:sp>
        <p:nvSpPr>
          <p:cNvPr id="46" name="PlaceHolder 3"/>
          <p:cNvSpPr>
            <a:spLocks noGrp="1"/>
          </p:cNvSpPr>
          <p:nvPr>
            <p:ph type="body"/>
          </p:nvPr>
        </p:nvSpPr>
        <p:spPr>
          <a:xfrm>
            <a:off x="5464800" y="1768680"/>
            <a:ext cx="4695480" cy="4384080"/>
          </a:xfrm>
          <a:prstGeom prst="rect">
            <a:avLst/>
          </a:prstGeom>
        </p:spPr>
        <p:txBody>
          <a:bodyPr lIns="0" rIns="0" tIns="0" bIns="0">
            <a:normAutofit/>
          </a:bodyPr>
          <a:p>
            <a:endParaRPr b="0" lang="it-IT" sz="3200" spc="-1" strike="noStrike">
              <a:latin typeface="Arial"/>
            </a:endParaRPr>
          </a:p>
        </p:txBody>
      </p:sp>
      <p:sp>
        <p:nvSpPr>
          <p:cNvPr id="47" name="PlaceHolder 4"/>
          <p:cNvSpPr>
            <a:spLocks noGrp="1"/>
          </p:cNvSpPr>
          <p:nvPr>
            <p:ph type="body"/>
          </p:nvPr>
        </p:nvSpPr>
        <p:spPr>
          <a:xfrm>
            <a:off x="534240" y="4058640"/>
            <a:ext cx="469548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9"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280" name="PlaceHolder 2"/>
          <p:cNvSpPr>
            <a:spLocks noGrp="1"/>
          </p:cNvSpPr>
          <p:nvPr>
            <p:ph type="body"/>
          </p:nvPr>
        </p:nvSpPr>
        <p:spPr>
          <a:xfrm>
            <a:off x="534240" y="1768680"/>
            <a:ext cx="9622080" cy="2090880"/>
          </a:xfrm>
          <a:prstGeom prst="rect">
            <a:avLst/>
          </a:prstGeom>
        </p:spPr>
        <p:txBody>
          <a:bodyPr lIns="0" rIns="0" tIns="0" bIns="0">
            <a:normAutofit/>
          </a:bodyPr>
          <a:p>
            <a:endParaRPr b="0" lang="it-IT" sz="3200" spc="-1" strike="noStrike">
              <a:latin typeface="Arial"/>
            </a:endParaRPr>
          </a:p>
        </p:txBody>
      </p:sp>
      <p:sp>
        <p:nvSpPr>
          <p:cNvPr id="281" name="PlaceHolder 3"/>
          <p:cNvSpPr>
            <a:spLocks noGrp="1"/>
          </p:cNvSpPr>
          <p:nvPr>
            <p:ph type="body"/>
          </p:nvPr>
        </p:nvSpPr>
        <p:spPr>
          <a:xfrm>
            <a:off x="534240" y="4058640"/>
            <a:ext cx="962208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2"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283" name="PlaceHolder 2"/>
          <p:cNvSpPr>
            <a:spLocks noGrp="1"/>
          </p:cNvSpPr>
          <p:nvPr>
            <p:ph type="body"/>
          </p:nvPr>
        </p:nvSpPr>
        <p:spPr>
          <a:xfrm>
            <a:off x="534240" y="1768680"/>
            <a:ext cx="4695480" cy="2090880"/>
          </a:xfrm>
          <a:prstGeom prst="rect">
            <a:avLst/>
          </a:prstGeom>
        </p:spPr>
        <p:txBody>
          <a:bodyPr lIns="0" rIns="0" tIns="0" bIns="0">
            <a:normAutofit/>
          </a:bodyPr>
          <a:p>
            <a:endParaRPr b="0" lang="it-IT" sz="3200" spc="-1" strike="noStrike">
              <a:latin typeface="Arial"/>
            </a:endParaRPr>
          </a:p>
        </p:txBody>
      </p:sp>
      <p:sp>
        <p:nvSpPr>
          <p:cNvPr id="284" name="PlaceHolder 3"/>
          <p:cNvSpPr>
            <a:spLocks noGrp="1"/>
          </p:cNvSpPr>
          <p:nvPr>
            <p:ph type="body"/>
          </p:nvPr>
        </p:nvSpPr>
        <p:spPr>
          <a:xfrm>
            <a:off x="5464800" y="1768680"/>
            <a:ext cx="4695480" cy="2090880"/>
          </a:xfrm>
          <a:prstGeom prst="rect">
            <a:avLst/>
          </a:prstGeom>
        </p:spPr>
        <p:txBody>
          <a:bodyPr lIns="0" rIns="0" tIns="0" bIns="0">
            <a:normAutofit/>
          </a:bodyPr>
          <a:p>
            <a:endParaRPr b="0" lang="it-IT" sz="3200" spc="-1" strike="noStrike">
              <a:latin typeface="Arial"/>
            </a:endParaRPr>
          </a:p>
        </p:txBody>
      </p:sp>
      <p:sp>
        <p:nvSpPr>
          <p:cNvPr id="285" name="PlaceHolder 4"/>
          <p:cNvSpPr>
            <a:spLocks noGrp="1"/>
          </p:cNvSpPr>
          <p:nvPr>
            <p:ph type="body"/>
          </p:nvPr>
        </p:nvSpPr>
        <p:spPr>
          <a:xfrm>
            <a:off x="534240" y="4058640"/>
            <a:ext cx="4695480" cy="2090880"/>
          </a:xfrm>
          <a:prstGeom prst="rect">
            <a:avLst/>
          </a:prstGeom>
        </p:spPr>
        <p:txBody>
          <a:bodyPr lIns="0" rIns="0" tIns="0" bIns="0">
            <a:normAutofit/>
          </a:bodyPr>
          <a:p>
            <a:endParaRPr b="0" lang="it-IT" sz="3200" spc="-1" strike="noStrike">
              <a:latin typeface="Arial"/>
            </a:endParaRPr>
          </a:p>
        </p:txBody>
      </p:sp>
      <p:sp>
        <p:nvSpPr>
          <p:cNvPr id="286" name="PlaceHolder 5"/>
          <p:cNvSpPr>
            <a:spLocks noGrp="1"/>
          </p:cNvSpPr>
          <p:nvPr>
            <p:ph type="body"/>
          </p:nvPr>
        </p:nvSpPr>
        <p:spPr>
          <a:xfrm>
            <a:off x="5464800" y="4058640"/>
            <a:ext cx="469548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87"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288" name="PlaceHolder 2"/>
          <p:cNvSpPr>
            <a:spLocks noGrp="1"/>
          </p:cNvSpPr>
          <p:nvPr>
            <p:ph type="body"/>
          </p:nvPr>
        </p:nvSpPr>
        <p:spPr>
          <a:xfrm>
            <a:off x="534240" y="1768680"/>
            <a:ext cx="3098160" cy="2090880"/>
          </a:xfrm>
          <a:prstGeom prst="rect">
            <a:avLst/>
          </a:prstGeom>
        </p:spPr>
        <p:txBody>
          <a:bodyPr lIns="0" rIns="0" tIns="0" bIns="0">
            <a:normAutofit/>
          </a:bodyPr>
          <a:p>
            <a:endParaRPr b="0" lang="it-IT" sz="3200" spc="-1" strike="noStrike">
              <a:latin typeface="Arial"/>
            </a:endParaRPr>
          </a:p>
        </p:txBody>
      </p:sp>
      <p:sp>
        <p:nvSpPr>
          <p:cNvPr id="289" name="PlaceHolder 3"/>
          <p:cNvSpPr>
            <a:spLocks noGrp="1"/>
          </p:cNvSpPr>
          <p:nvPr>
            <p:ph type="body"/>
          </p:nvPr>
        </p:nvSpPr>
        <p:spPr>
          <a:xfrm>
            <a:off x="3787560" y="1768680"/>
            <a:ext cx="3098160" cy="2090880"/>
          </a:xfrm>
          <a:prstGeom prst="rect">
            <a:avLst/>
          </a:prstGeom>
        </p:spPr>
        <p:txBody>
          <a:bodyPr lIns="0" rIns="0" tIns="0" bIns="0">
            <a:normAutofit/>
          </a:bodyPr>
          <a:p>
            <a:endParaRPr b="0" lang="it-IT" sz="3200" spc="-1" strike="noStrike">
              <a:latin typeface="Arial"/>
            </a:endParaRPr>
          </a:p>
        </p:txBody>
      </p:sp>
      <p:sp>
        <p:nvSpPr>
          <p:cNvPr id="290" name="PlaceHolder 4"/>
          <p:cNvSpPr>
            <a:spLocks noGrp="1"/>
          </p:cNvSpPr>
          <p:nvPr>
            <p:ph type="body"/>
          </p:nvPr>
        </p:nvSpPr>
        <p:spPr>
          <a:xfrm>
            <a:off x="7041240" y="1768680"/>
            <a:ext cx="3098160" cy="2090880"/>
          </a:xfrm>
          <a:prstGeom prst="rect">
            <a:avLst/>
          </a:prstGeom>
        </p:spPr>
        <p:txBody>
          <a:bodyPr lIns="0" rIns="0" tIns="0" bIns="0">
            <a:normAutofit/>
          </a:bodyPr>
          <a:p>
            <a:endParaRPr b="0" lang="it-IT" sz="3200" spc="-1" strike="noStrike">
              <a:latin typeface="Arial"/>
            </a:endParaRPr>
          </a:p>
        </p:txBody>
      </p:sp>
      <p:sp>
        <p:nvSpPr>
          <p:cNvPr id="291" name="PlaceHolder 5"/>
          <p:cNvSpPr>
            <a:spLocks noGrp="1"/>
          </p:cNvSpPr>
          <p:nvPr>
            <p:ph type="body"/>
          </p:nvPr>
        </p:nvSpPr>
        <p:spPr>
          <a:xfrm>
            <a:off x="534240" y="4058640"/>
            <a:ext cx="3098160" cy="2090880"/>
          </a:xfrm>
          <a:prstGeom prst="rect">
            <a:avLst/>
          </a:prstGeom>
        </p:spPr>
        <p:txBody>
          <a:bodyPr lIns="0" rIns="0" tIns="0" bIns="0">
            <a:normAutofit/>
          </a:bodyPr>
          <a:p>
            <a:endParaRPr b="0" lang="it-IT" sz="3200" spc="-1" strike="noStrike">
              <a:latin typeface="Arial"/>
            </a:endParaRPr>
          </a:p>
        </p:txBody>
      </p:sp>
      <p:sp>
        <p:nvSpPr>
          <p:cNvPr id="292" name="PlaceHolder 6"/>
          <p:cNvSpPr>
            <a:spLocks noGrp="1"/>
          </p:cNvSpPr>
          <p:nvPr>
            <p:ph type="body"/>
          </p:nvPr>
        </p:nvSpPr>
        <p:spPr>
          <a:xfrm>
            <a:off x="3787560" y="4058640"/>
            <a:ext cx="3098160" cy="2090880"/>
          </a:xfrm>
          <a:prstGeom prst="rect">
            <a:avLst/>
          </a:prstGeom>
        </p:spPr>
        <p:txBody>
          <a:bodyPr lIns="0" rIns="0" tIns="0" bIns="0">
            <a:normAutofit/>
          </a:bodyPr>
          <a:p>
            <a:endParaRPr b="0" lang="it-IT" sz="3200" spc="-1" strike="noStrike">
              <a:latin typeface="Arial"/>
            </a:endParaRPr>
          </a:p>
        </p:txBody>
      </p:sp>
      <p:sp>
        <p:nvSpPr>
          <p:cNvPr id="293" name="PlaceHolder 7"/>
          <p:cNvSpPr>
            <a:spLocks noGrp="1"/>
          </p:cNvSpPr>
          <p:nvPr>
            <p:ph type="body"/>
          </p:nvPr>
        </p:nvSpPr>
        <p:spPr>
          <a:xfrm>
            <a:off x="7041240" y="4058640"/>
            <a:ext cx="309816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96"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297" name="PlaceHolder 2"/>
          <p:cNvSpPr>
            <a:spLocks noGrp="1"/>
          </p:cNvSpPr>
          <p:nvPr>
            <p:ph type="subTitle"/>
          </p:nvPr>
        </p:nvSpPr>
        <p:spPr>
          <a:xfrm>
            <a:off x="534240" y="1768680"/>
            <a:ext cx="9622080" cy="438408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98"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299" name="PlaceHolder 2"/>
          <p:cNvSpPr>
            <a:spLocks noGrp="1"/>
          </p:cNvSpPr>
          <p:nvPr>
            <p:ph type="body"/>
          </p:nvPr>
        </p:nvSpPr>
        <p:spPr>
          <a:xfrm>
            <a:off x="534240" y="1768680"/>
            <a:ext cx="9622080" cy="4384080"/>
          </a:xfrm>
          <a:prstGeom prst="rect">
            <a:avLst/>
          </a:prstGeom>
        </p:spPr>
        <p:txBody>
          <a:bodyPr lIns="0" rIns="0" tIns="0" bIns="0">
            <a:normAutofit/>
          </a:bodyPr>
          <a:p>
            <a:endParaRPr b="0" lang="it-IT" sz="3200" spc="-1" strike="noStrike">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00"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301" name="PlaceHolder 2"/>
          <p:cNvSpPr>
            <a:spLocks noGrp="1"/>
          </p:cNvSpPr>
          <p:nvPr>
            <p:ph type="body"/>
          </p:nvPr>
        </p:nvSpPr>
        <p:spPr>
          <a:xfrm>
            <a:off x="534240" y="1768680"/>
            <a:ext cx="4695480" cy="4384080"/>
          </a:xfrm>
          <a:prstGeom prst="rect">
            <a:avLst/>
          </a:prstGeom>
        </p:spPr>
        <p:txBody>
          <a:bodyPr lIns="0" rIns="0" tIns="0" bIns="0">
            <a:normAutofit/>
          </a:bodyPr>
          <a:p>
            <a:endParaRPr b="0" lang="it-IT" sz="3200" spc="-1" strike="noStrike">
              <a:latin typeface="Arial"/>
            </a:endParaRPr>
          </a:p>
        </p:txBody>
      </p:sp>
      <p:sp>
        <p:nvSpPr>
          <p:cNvPr id="302" name="PlaceHolder 3"/>
          <p:cNvSpPr>
            <a:spLocks noGrp="1"/>
          </p:cNvSpPr>
          <p:nvPr>
            <p:ph type="body"/>
          </p:nvPr>
        </p:nvSpPr>
        <p:spPr>
          <a:xfrm>
            <a:off x="5464800" y="1768680"/>
            <a:ext cx="4695480" cy="4384080"/>
          </a:xfrm>
          <a:prstGeom prst="rect">
            <a:avLst/>
          </a:prstGeom>
        </p:spPr>
        <p:txBody>
          <a:bodyPr lIns="0" rIns="0" tIns="0" bIns="0">
            <a:normAutofit/>
          </a:bodyPr>
          <a:p>
            <a:endParaRPr b="0" lang="it-IT" sz="3200" spc="-1" strike="noStrike">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03"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04" name="PlaceHolder 1"/>
          <p:cNvSpPr>
            <a:spLocks noGrp="1"/>
          </p:cNvSpPr>
          <p:nvPr>
            <p:ph type="subTitle"/>
          </p:nvPr>
        </p:nvSpPr>
        <p:spPr>
          <a:xfrm>
            <a:off x="801720" y="2348280"/>
            <a:ext cx="9087480" cy="750888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05"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306" name="PlaceHolder 2"/>
          <p:cNvSpPr>
            <a:spLocks noGrp="1"/>
          </p:cNvSpPr>
          <p:nvPr>
            <p:ph type="body"/>
          </p:nvPr>
        </p:nvSpPr>
        <p:spPr>
          <a:xfrm>
            <a:off x="534240" y="1768680"/>
            <a:ext cx="4695480" cy="2090880"/>
          </a:xfrm>
          <a:prstGeom prst="rect">
            <a:avLst/>
          </a:prstGeom>
        </p:spPr>
        <p:txBody>
          <a:bodyPr lIns="0" rIns="0" tIns="0" bIns="0">
            <a:normAutofit/>
          </a:bodyPr>
          <a:p>
            <a:endParaRPr b="0" lang="it-IT" sz="3200" spc="-1" strike="noStrike">
              <a:latin typeface="Arial"/>
            </a:endParaRPr>
          </a:p>
        </p:txBody>
      </p:sp>
      <p:sp>
        <p:nvSpPr>
          <p:cNvPr id="307" name="PlaceHolder 3"/>
          <p:cNvSpPr>
            <a:spLocks noGrp="1"/>
          </p:cNvSpPr>
          <p:nvPr>
            <p:ph type="body"/>
          </p:nvPr>
        </p:nvSpPr>
        <p:spPr>
          <a:xfrm>
            <a:off x="5464800" y="1768680"/>
            <a:ext cx="4695480" cy="4384080"/>
          </a:xfrm>
          <a:prstGeom prst="rect">
            <a:avLst/>
          </a:prstGeom>
        </p:spPr>
        <p:txBody>
          <a:bodyPr lIns="0" rIns="0" tIns="0" bIns="0">
            <a:normAutofit/>
          </a:bodyPr>
          <a:p>
            <a:endParaRPr b="0" lang="it-IT" sz="3200" spc="-1" strike="noStrike">
              <a:latin typeface="Arial"/>
            </a:endParaRPr>
          </a:p>
        </p:txBody>
      </p:sp>
      <p:sp>
        <p:nvSpPr>
          <p:cNvPr id="308" name="PlaceHolder 4"/>
          <p:cNvSpPr>
            <a:spLocks noGrp="1"/>
          </p:cNvSpPr>
          <p:nvPr>
            <p:ph type="body"/>
          </p:nvPr>
        </p:nvSpPr>
        <p:spPr>
          <a:xfrm>
            <a:off x="534240" y="4058640"/>
            <a:ext cx="469548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49" name="PlaceHolder 2"/>
          <p:cNvSpPr>
            <a:spLocks noGrp="1"/>
          </p:cNvSpPr>
          <p:nvPr>
            <p:ph type="body"/>
          </p:nvPr>
        </p:nvSpPr>
        <p:spPr>
          <a:xfrm>
            <a:off x="534240" y="1768680"/>
            <a:ext cx="4695480" cy="4384080"/>
          </a:xfrm>
          <a:prstGeom prst="rect">
            <a:avLst/>
          </a:prstGeom>
        </p:spPr>
        <p:txBody>
          <a:bodyPr lIns="0" rIns="0" tIns="0" bIns="0">
            <a:normAutofit/>
          </a:bodyPr>
          <a:p>
            <a:endParaRPr b="0" lang="it-IT" sz="3200" spc="-1" strike="noStrike">
              <a:latin typeface="Arial"/>
            </a:endParaRPr>
          </a:p>
        </p:txBody>
      </p:sp>
      <p:sp>
        <p:nvSpPr>
          <p:cNvPr id="50" name="PlaceHolder 3"/>
          <p:cNvSpPr>
            <a:spLocks noGrp="1"/>
          </p:cNvSpPr>
          <p:nvPr>
            <p:ph type="body"/>
          </p:nvPr>
        </p:nvSpPr>
        <p:spPr>
          <a:xfrm>
            <a:off x="5464800" y="1768680"/>
            <a:ext cx="4695480" cy="2090880"/>
          </a:xfrm>
          <a:prstGeom prst="rect">
            <a:avLst/>
          </a:prstGeom>
        </p:spPr>
        <p:txBody>
          <a:bodyPr lIns="0" rIns="0" tIns="0" bIns="0">
            <a:normAutofit/>
          </a:bodyPr>
          <a:p>
            <a:endParaRPr b="0" lang="it-IT" sz="3200" spc="-1" strike="noStrike">
              <a:latin typeface="Arial"/>
            </a:endParaRPr>
          </a:p>
        </p:txBody>
      </p:sp>
      <p:sp>
        <p:nvSpPr>
          <p:cNvPr id="51" name="PlaceHolder 4"/>
          <p:cNvSpPr>
            <a:spLocks noGrp="1"/>
          </p:cNvSpPr>
          <p:nvPr>
            <p:ph type="body"/>
          </p:nvPr>
        </p:nvSpPr>
        <p:spPr>
          <a:xfrm>
            <a:off x="5464800" y="4058640"/>
            <a:ext cx="469548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09"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310" name="PlaceHolder 2"/>
          <p:cNvSpPr>
            <a:spLocks noGrp="1"/>
          </p:cNvSpPr>
          <p:nvPr>
            <p:ph type="body"/>
          </p:nvPr>
        </p:nvSpPr>
        <p:spPr>
          <a:xfrm>
            <a:off x="534240" y="1768680"/>
            <a:ext cx="4695480" cy="4384080"/>
          </a:xfrm>
          <a:prstGeom prst="rect">
            <a:avLst/>
          </a:prstGeom>
        </p:spPr>
        <p:txBody>
          <a:bodyPr lIns="0" rIns="0" tIns="0" bIns="0">
            <a:normAutofit/>
          </a:bodyPr>
          <a:p>
            <a:endParaRPr b="0" lang="it-IT" sz="3200" spc="-1" strike="noStrike">
              <a:latin typeface="Arial"/>
            </a:endParaRPr>
          </a:p>
        </p:txBody>
      </p:sp>
      <p:sp>
        <p:nvSpPr>
          <p:cNvPr id="311" name="PlaceHolder 3"/>
          <p:cNvSpPr>
            <a:spLocks noGrp="1"/>
          </p:cNvSpPr>
          <p:nvPr>
            <p:ph type="body"/>
          </p:nvPr>
        </p:nvSpPr>
        <p:spPr>
          <a:xfrm>
            <a:off x="5464800" y="1768680"/>
            <a:ext cx="4695480" cy="2090880"/>
          </a:xfrm>
          <a:prstGeom prst="rect">
            <a:avLst/>
          </a:prstGeom>
        </p:spPr>
        <p:txBody>
          <a:bodyPr lIns="0" rIns="0" tIns="0" bIns="0">
            <a:normAutofit/>
          </a:bodyPr>
          <a:p>
            <a:endParaRPr b="0" lang="it-IT" sz="3200" spc="-1" strike="noStrike">
              <a:latin typeface="Arial"/>
            </a:endParaRPr>
          </a:p>
        </p:txBody>
      </p:sp>
      <p:sp>
        <p:nvSpPr>
          <p:cNvPr id="312" name="PlaceHolder 4"/>
          <p:cNvSpPr>
            <a:spLocks noGrp="1"/>
          </p:cNvSpPr>
          <p:nvPr>
            <p:ph type="body"/>
          </p:nvPr>
        </p:nvSpPr>
        <p:spPr>
          <a:xfrm>
            <a:off x="5464800" y="4058640"/>
            <a:ext cx="469548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13"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314" name="PlaceHolder 2"/>
          <p:cNvSpPr>
            <a:spLocks noGrp="1"/>
          </p:cNvSpPr>
          <p:nvPr>
            <p:ph type="body"/>
          </p:nvPr>
        </p:nvSpPr>
        <p:spPr>
          <a:xfrm>
            <a:off x="534240" y="1768680"/>
            <a:ext cx="4695480" cy="2090880"/>
          </a:xfrm>
          <a:prstGeom prst="rect">
            <a:avLst/>
          </a:prstGeom>
        </p:spPr>
        <p:txBody>
          <a:bodyPr lIns="0" rIns="0" tIns="0" bIns="0">
            <a:normAutofit/>
          </a:bodyPr>
          <a:p>
            <a:endParaRPr b="0" lang="it-IT" sz="3200" spc="-1" strike="noStrike">
              <a:latin typeface="Arial"/>
            </a:endParaRPr>
          </a:p>
        </p:txBody>
      </p:sp>
      <p:sp>
        <p:nvSpPr>
          <p:cNvPr id="315" name="PlaceHolder 3"/>
          <p:cNvSpPr>
            <a:spLocks noGrp="1"/>
          </p:cNvSpPr>
          <p:nvPr>
            <p:ph type="body"/>
          </p:nvPr>
        </p:nvSpPr>
        <p:spPr>
          <a:xfrm>
            <a:off x="5464800" y="1768680"/>
            <a:ext cx="4695480" cy="2090880"/>
          </a:xfrm>
          <a:prstGeom prst="rect">
            <a:avLst/>
          </a:prstGeom>
        </p:spPr>
        <p:txBody>
          <a:bodyPr lIns="0" rIns="0" tIns="0" bIns="0">
            <a:normAutofit/>
          </a:bodyPr>
          <a:p>
            <a:endParaRPr b="0" lang="it-IT" sz="3200" spc="-1" strike="noStrike">
              <a:latin typeface="Arial"/>
            </a:endParaRPr>
          </a:p>
        </p:txBody>
      </p:sp>
      <p:sp>
        <p:nvSpPr>
          <p:cNvPr id="316" name="PlaceHolder 4"/>
          <p:cNvSpPr>
            <a:spLocks noGrp="1"/>
          </p:cNvSpPr>
          <p:nvPr>
            <p:ph type="body"/>
          </p:nvPr>
        </p:nvSpPr>
        <p:spPr>
          <a:xfrm>
            <a:off x="534240" y="4058640"/>
            <a:ext cx="962208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17"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318" name="PlaceHolder 2"/>
          <p:cNvSpPr>
            <a:spLocks noGrp="1"/>
          </p:cNvSpPr>
          <p:nvPr>
            <p:ph type="body"/>
          </p:nvPr>
        </p:nvSpPr>
        <p:spPr>
          <a:xfrm>
            <a:off x="534240" y="1768680"/>
            <a:ext cx="9622080" cy="2090880"/>
          </a:xfrm>
          <a:prstGeom prst="rect">
            <a:avLst/>
          </a:prstGeom>
        </p:spPr>
        <p:txBody>
          <a:bodyPr lIns="0" rIns="0" tIns="0" bIns="0">
            <a:normAutofit/>
          </a:bodyPr>
          <a:p>
            <a:endParaRPr b="0" lang="it-IT" sz="3200" spc="-1" strike="noStrike">
              <a:latin typeface="Arial"/>
            </a:endParaRPr>
          </a:p>
        </p:txBody>
      </p:sp>
      <p:sp>
        <p:nvSpPr>
          <p:cNvPr id="319" name="PlaceHolder 3"/>
          <p:cNvSpPr>
            <a:spLocks noGrp="1"/>
          </p:cNvSpPr>
          <p:nvPr>
            <p:ph type="body"/>
          </p:nvPr>
        </p:nvSpPr>
        <p:spPr>
          <a:xfrm>
            <a:off x="534240" y="4058640"/>
            <a:ext cx="962208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20"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321" name="PlaceHolder 2"/>
          <p:cNvSpPr>
            <a:spLocks noGrp="1"/>
          </p:cNvSpPr>
          <p:nvPr>
            <p:ph type="body"/>
          </p:nvPr>
        </p:nvSpPr>
        <p:spPr>
          <a:xfrm>
            <a:off x="534240" y="1768680"/>
            <a:ext cx="4695480" cy="2090880"/>
          </a:xfrm>
          <a:prstGeom prst="rect">
            <a:avLst/>
          </a:prstGeom>
        </p:spPr>
        <p:txBody>
          <a:bodyPr lIns="0" rIns="0" tIns="0" bIns="0">
            <a:normAutofit/>
          </a:bodyPr>
          <a:p>
            <a:endParaRPr b="0" lang="it-IT" sz="3200" spc="-1" strike="noStrike">
              <a:latin typeface="Arial"/>
            </a:endParaRPr>
          </a:p>
        </p:txBody>
      </p:sp>
      <p:sp>
        <p:nvSpPr>
          <p:cNvPr id="322" name="PlaceHolder 3"/>
          <p:cNvSpPr>
            <a:spLocks noGrp="1"/>
          </p:cNvSpPr>
          <p:nvPr>
            <p:ph type="body"/>
          </p:nvPr>
        </p:nvSpPr>
        <p:spPr>
          <a:xfrm>
            <a:off x="5464800" y="1768680"/>
            <a:ext cx="4695480" cy="2090880"/>
          </a:xfrm>
          <a:prstGeom prst="rect">
            <a:avLst/>
          </a:prstGeom>
        </p:spPr>
        <p:txBody>
          <a:bodyPr lIns="0" rIns="0" tIns="0" bIns="0">
            <a:normAutofit/>
          </a:bodyPr>
          <a:p>
            <a:endParaRPr b="0" lang="it-IT" sz="3200" spc="-1" strike="noStrike">
              <a:latin typeface="Arial"/>
            </a:endParaRPr>
          </a:p>
        </p:txBody>
      </p:sp>
      <p:sp>
        <p:nvSpPr>
          <p:cNvPr id="323" name="PlaceHolder 4"/>
          <p:cNvSpPr>
            <a:spLocks noGrp="1"/>
          </p:cNvSpPr>
          <p:nvPr>
            <p:ph type="body"/>
          </p:nvPr>
        </p:nvSpPr>
        <p:spPr>
          <a:xfrm>
            <a:off x="534240" y="4058640"/>
            <a:ext cx="4695480" cy="2090880"/>
          </a:xfrm>
          <a:prstGeom prst="rect">
            <a:avLst/>
          </a:prstGeom>
        </p:spPr>
        <p:txBody>
          <a:bodyPr lIns="0" rIns="0" tIns="0" bIns="0">
            <a:normAutofit/>
          </a:bodyPr>
          <a:p>
            <a:endParaRPr b="0" lang="it-IT" sz="3200" spc="-1" strike="noStrike">
              <a:latin typeface="Arial"/>
            </a:endParaRPr>
          </a:p>
        </p:txBody>
      </p:sp>
      <p:sp>
        <p:nvSpPr>
          <p:cNvPr id="324" name="PlaceHolder 5"/>
          <p:cNvSpPr>
            <a:spLocks noGrp="1"/>
          </p:cNvSpPr>
          <p:nvPr>
            <p:ph type="body"/>
          </p:nvPr>
        </p:nvSpPr>
        <p:spPr>
          <a:xfrm>
            <a:off x="5464800" y="4058640"/>
            <a:ext cx="469548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5"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326" name="PlaceHolder 2"/>
          <p:cNvSpPr>
            <a:spLocks noGrp="1"/>
          </p:cNvSpPr>
          <p:nvPr>
            <p:ph type="body"/>
          </p:nvPr>
        </p:nvSpPr>
        <p:spPr>
          <a:xfrm>
            <a:off x="534240" y="1768680"/>
            <a:ext cx="3098160" cy="2090880"/>
          </a:xfrm>
          <a:prstGeom prst="rect">
            <a:avLst/>
          </a:prstGeom>
        </p:spPr>
        <p:txBody>
          <a:bodyPr lIns="0" rIns="0" tIns="0" bIns="0">
            <a:normAutofit/>
          </a:bodyPr>
          <a:p>
            <a:endParaRPr b="0" lang="it-IT" sz="3200" spc="-1" strike="noStrike">
              <a:latin typeface="Arial"/>
            </a:endParaRPr>
          </a:p>
        </p:txBody>
      </p:sp>
      <p:sp>
        <p:nvSpPr>
          <p:cNvPr id="327" name="PlaceHolder 3"/>
          <p:cNvSpPr>
            <a:spLocks noGrp="1"/>
          </p:cNvSpPr>
          <p:nvPr>
            <p:ph type="body"/>
          </p:nvPr>
        </p:nvSpPr>
        <p:spPr>
          <a:xfrm>
            <a:off x="3787560" y="1768680"/>
            <a:ext cx="3098160" cy="2090880"/>
          </a:xfrm>
          <a:prstGeom prst="rect">
            <a:avLst/>
          </a:prstGeom>
        </p:spPr>
        <p:txBody>
          <a:bodyPr lIns="0" rIns="0" tIns="0" bIns="0">
            <a:normAutofit/>
          </a:bodyPr>
          <a:p>
            <a:endParaRPr b="0" lang="it-IT" sz="3200" spc="-1" strike="noStrike">
              <a:latin typeface="Arial"/>
            </a:endParaRPr>
          </a:p>
        </p:txBody>
      </p:sp>
      <p:sp>
        <p:nvSpPr>
          <p:cNvPr id="328" name="PlaceHolder 4"/>
          <p:cNvSpPr>
            <a:spLocks noGrp="1"/>
          </p:cNvSpPr>
          <p:nvPr>
            <p:ph type="body"/>
          </p:nvPr>
        </p:nvSpPr>
        <p:spPr>
          <a:xfrm>
            <a:off x="7041240" y="1768680"/>
            <a:ext cx="3098160" cy="2090880"/>
          </a:xfrm>
          <a:prstGeom prst="rect">
            <a:avLst/>
          </a:prstGeom>
        </p:spPr>
        <p:txBody>
          <a:bodyPr lIns="0" rIns="0" tIns="0" bIns="0">
            <a:normAutofit/>
          </a:bodyPr>
          <a:p>
            <a:endParaRPr b="0" lang="it-IT" sz="3200" spc="-1" strike="noStrike">
              <a:latin typeface="Arial"/>
            </a:endParaRPr>
          </a:p>
        </p:txBody>
      </p:sp>
      <p:sp>
        <p:nvSpPr>
          <p:cNvPr id="329" name="PlaceHolder 5"/>
          <p:cNvSpPr>
            <a:spLocks noGrp="1"/>
          </p:cNvSpPr>
          <p:nvPr>
            <p:ph type="body"/>
          </p:nvPr>
        </p:nvSpPr>
        <p:spPr>
          <a:xfrm>
            <a:off x="534240" y="4058640"/>
            <a:ext cx="3098160" cy="2090880"/>
          </a:xfrm>
          <a:prstGeom prst="rect">
            <a:avLst/>
          </a:prstGeom>
        </p:spPr>
        <p:txBody>
          <a:bodyPr lIns="0" rIns="0" tIns="0" bIns="0">
            <a:normAutofit/>
          </a:bodyPr>
          <a:p>
            <a:endParaRPr b="0" lang="it-IT" sz="3200" spc="-1" strike="noStrike">
              <a:latin typeface="Arial"/>
            </a:endParaRPr>
          </a:p>
        </p:txBody>
      </p:sp>
      <p:sp>
        <p:nvSpPr>
          <p:cNvPr id="330" name="PlaceHolder 6"/>
          <p:cNvSpPr>
            <a:spLocks noGrp="1"/>
          </p:cNvSpPr>
          <p:nvPr>
            <p:ph type="body"/>
          </p:nvPr>
        </p:nvSpPr>
        <p:spPr>
          <a:xfrm>
            <a:off x="3787560" y="4058640"/>
            <a:ext cx="3098160" cy="2090880"/>
          </a:xfrm>
          <a:prstGeom prst="rect">
            <a:avLst/>
          </a:prstGeom>
        </p:spPr>
        <p:txBody>
          <a:bodyPr lIns="0" rIns="0" tIns="0" bIns="0">
            <a:normAutofit/>
          </a:bodyPr>
          <a:p>
            <a:endParaRPr b="0" lang="it-IT" sz="3200" spc="-1" strike="noStrike">
              <a:latin typeface="Arial"/>
            </a:endParaRPr>
          </a:p>
        </p:txBody>
      </p:sp>
      <p:sp>
        <p:nvSpPr>
          <p:cNvPr id="331" name="PlaceHolder 7"/>
          <p:cNvSpPr>
            <a:spLocks noGrp="1"/>
          </p:cNvSpPr>
          <p:nvPr>
            <p:ph type="body"/>
          </p:nvPr>
        </p:nvSpPr>
        <p:spPr>
          <a:xfrm>
            <a:off x="7041240" y="4058640"/>
            <a:ext cx="309816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34"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335" name="PlaceHolder 2"/>
          <p:cNvSpPr>
            <a:spLocks noGrp="1"/>
          </p:cNvSpPr>
          <p:nvPr>
            <p:ph type="subTitle"/>
          </p:nvPr>
        </p:nvSpPr>
        <p:spPr>
          <a:xfrm>
            <a:off x="534240" y="1768680"/>
            <a:ext cx="9622080" cy="438408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36"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337" name="PlaceHolder 2"/>
          <p:cNvSpPr>
            <a:spLocks noGrp="1"/>
          </p:cNvSpPr>
          <p:nvPr>
            <p:ph type="body"/>
          </p:nvPr>
        </p:nvSpPr>
        <p:spPr>
          <a:xfrm>
            <a:off x="534240" y="1768680"/>
            <a:ext cx="9622080" cy="4384080"/>
          </a:xfrm>
          <a:prstGeom prst="rect">
            <a:avLst/>
          </a:prstGeom>
        </p:spPr>
        <p:txBody>
          <a:bodyPr lIns="0" rIns="0" tIns="0" bIns="0">
            <a:normAutofit/>
          </a:bodyPr>
          <a:p>
            <a:endParaRPr b="0" lang="it-IT" sz="3200" spc="-1" strike="noStrike">
              <a:latin typeface="Arial"/>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38"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339" name="PlaceHolder 2"/>
          <p:cNvSpPr>
            <a:spLocks noGrp="1"/>
          </p:cNvSpPr>
          <p:nvPr>
            <p:ph type="body"/>
          </p:nvPr>
        </p:nvSpPr>
        <p:spPr>
          <a:xfrm>
            <a:off x="534240" y="1768680"/>
            <a:ext cx="4695480" cy="4384080"/>
          </a:xfrm>
          <a:prstGeom prst="rect">
            <a:avLst/>
          </a:prstGeom>
        </p:spPr>
        <p:txBody>
          <a:bodyPr lIns="0" rIns="0" tIns="0" bIns="0">
            <a:normAutofit/>
          </a:bodyPr>
          <a:p>
            <a:endParaRPr b="0" lang="it-IT" sz="3200" spc="-1" strike="noStrike">
              <a:latin typeface="Arial"/>
            </a:endParaRPr>
          </a:p>
        </p:txBody>
      </p:sp>
      <p:sp>
        <p:nvSpPr>
          <p:cNvPr id="340" name="PlaceHolder 3"/>
          <p:cNvSpPr>
            <a:spLocks noGrp="1"/>
          </p:cNvSpPr>
          <p:nvPr>
            <p:ph type="body"/>
          </p:nvPr>
        </p:nvSpPr>
        <p:spPr>
          <a:xfrm>
            <a:off x="5464800" y="1768680"/>
            <a:ext cx="4695480" cy="4384080"/>
          </a:xfrm>
          <a:prstGeom prst="rect">
            <a:avLst/>
          </a:prstGeom>
        </p:spPr>
        <p:txBody>
          <a:bodyPr lIns="0" rIns="0" tIns="0" bIns="0">
            <a:normAutofit/>
          </a:bodyPr>
          <a:p>
            <a:endParaRPr b="0" lang="it-IT" sz="3200" spc="-1" strike="noStrike">
              <a:latin typeface="Arial"/>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41"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53" name="PlaceHolder 2"/>
          <p:cNvSpPr>
            <a:spLocks noGrp="1"/>
          </p:cNvSpPr>
          <p:nvPr>
            <p:ph type="body"/>
          </p:nvPr>
        </p:nvSpPr>
        <p:spPr>
          <a:xfrm>
            <a:off x="534240" y="1768680"/>
            <a:ext cx="4695480" cy="2090880"/>
          </a:xfrm>
          <a:prstGeom prst="rect">
            <a:avLst/>
          </a:prstGeom>
        </p:spPr>
        <p:txBody>
          <a:bodyPr lIns="0" rIns="0" tIns="0" bIns="0">
            <a:normAutofit/>
          </a:bodyPr>
          <a:p>
            <a:endParaRPr b="0" lang="it-IT" sz="3200" spc="-1" strike="noStrike">
              <a:latin typeface="Arial"/>
            </a:endParaRPr>
          </a:p>
        </p:txBody>
      </p:sp>
      <p:sp>
        <p:nvSpPr>
          <p:cNvPr id="54" name="PlaceHolder 3"/>
          <p:cNvSpPr>
            <a:spLocks noGrp="1"/>
          </p:cNvSpPr>
          <p:nvPr>
            <p:ph type="body"/>
          </p:nvPr>
        </p:nvSpPr>
        <p:spPr>
          <a:xfrm>
            <a:off x="5464800" y="1768680"/>
            <a:ext cx="4695480" cy="2090880"/>
          </a:xfrm>
          <a:prstGeom prst="rect">
            <a:avLst/>
          </a:prstGeom>
        </p:spPr>
        <p:txBody>
          <a:bodyPr lIns="0" rIns="0" tIns="0" bIns="0">
            <a:normAutofit/>
          </a:bodyPr>
          <a:p>
            <a:endParaRPr b="0" lang="it-IT" sz="3200" spc="-1" strike="noStrike">
              <a:latin typeface="Arial"/>
            </a:endParaRPr>
          </a:p>
        </p:txBody>
      </p:sp>
      <p:sp>
        <p:nvSpPr>
          <p:cNvPr id="55" name="PlaceHolder 4"/>
          <p:cNvSpPr>
            <a:spLocks noGrp="1"/>
          </p:cNvSpPr>
          <p:nvPr>
            <p:ph type="body"/>
          </p:nvPr>
        </p:nvSpPr>
        <p:spPr>
          <a:xfrm>
            <a:off x="534240" y="4058640"/>
            <a:ext cx="962208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42" name="PlaceHolder 1"/>
          <p:cNvSpPr>
            <a:spLocks noGrp="1"/>
          </p:cNvSpPr>
          <p:nvPr>
            <p:ph type="subTitle"/>
          </p:nvPr>
        </p:nvSpPr>
        <p:spPr>
          <a:xfrm>
            <a:off x="801720" y="2348280"/>
            <a:ext cx="9087480" cy="750888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43"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344" name="PlaceHolder 2"/>
          <p:cNvSpPr>
            <a:spLocks noGrp="1"/>
          </p:cNvSpPr>
          <p:nvPr>
            <p:ph type="body"/>
          </p:nvPr>
        </p:nvSpPr>
        <p:spPr>
          <a:xfrm>
            <a:off x="534240" y="1768680"/>
            <a:ext cx="4695480" cy="2090880"/>
          </a:xfrm>
          <a:prstGeom prst="rect">
            <a:avLst/>
          </a:prstGeom>
        </p:spPr>
        <p:txBody>
          <a:bodyPr lIns="0" rIns="0" tIns="0" bIns="0">
            <a:normAutofit/>
          </a:bodyPr>
          <a:p>
            <a:endParaRPr b="0" lang="it-IT" sz="3200" spc="-1" strike="noStrike">
              <a:latin typeface="Arial"/>
            </a:endParaRPr>
          </a:p>
        </p:txBody>
      </p:sp>
      <p:sp>
        <p:nvSpPr>
          <p:cNvPr id="345" name="PlaceHolder 3"/>
          <p:cNvSpPr>
            <a:spLocks noGrp="1"/>
          </p:cNvSpPr>
          <p:nvPr>
            <p:ph type="body"/>
          </p:nvPr>
        </p:nvSpPr>
        <p:spPr>
          <a:xfrm>
            <a:off x="5464800" y="1768680"/>
            <a:ext cx="4695480" cy="4384080"/>
          </a:xfrm>
          <a:prstGeom prst="rect">
            <a:avLst/>
          </a:prstGeom>
        </p:spPr>
        <p:txBody>
          <a:bodyPr lIns="0" rIns="0" tIns="0" bIns="0">
            <a:normAutofit/>
          </a:bodyPr>
          <a:p>
            <a:endParaRPr b="0" lang="it-IT" sz="3200" spc="-1" strike="noStrike">
              <a:latin typeface="Arial"/>
            </a:endParaRPr>
          </a:p>
        </p:txBody>
      </p:sp>
      <p:sp>
        <p:nvSpPr>
          <p:cNvPr id="346" name="PlaceHolder 4"/>
          <p:cNvSpPr>
            <a:spLocks noGrp="1"/>
          </p:cNvSpPr>
          <p:nvPr>
            <p:ph type="body"/>
          </p:nvPr>
        </p:nvSpPr>
        <p:spPr>
          <a:xfrm>
            <a:off x="534240" y="4058640"/>
            <a:ext cx="469548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47"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348" name="PlaceHolder 2"/>
          <p:cNvSpPr>
            <a:spLocks noGrp="1"/>
          </p:cNvSpPr>
          <p:nvPr>
            <p:ph type="body"/>
          </p:nvPr>
        </p:nvSpPr>
        <p:spPr>
          <a:xfrm>
            <a:off x="534240" y="1768680"/>
            <a:ext cx="4695480" cy="4384080"/>
          </a:xfrm>
          <a:prstGeom prst="rect">
            <a:avLst/>
          </a:prstGeom>
        </p:spPr>
        <p:txBody>
          <a:bodyPr lIns="0" rIns="0" tIns="0" bIns="0">
            <a:normAutofit/>
          </a:bodyPr>
          <a:p>
            <a:endParaRPr b="0" lang="it-IT" sz="3200" spc="-1" strike="noStrike">
              <a:latin typeface="Arial"/>
            </a:endParaRPr>
          </a:p>
        </p:txBody>
      </p:sp>
      <p:sp>
        <p:nvSpPr>
          <p:cNvPr id="349" name="PlaceHolder 3"/>
          <p:cNvSpPr>
            <a:spLocks noGrp="1"/>
          </p:cNvSpPr>
          <p:nvPr>
            <p:ph type="body"/>
          </p:nvPr>
        </p:nvSpPr>
        <p:spPr>
          <a:xfrm>
            <a:off x="5464800" y="1768680"/>
            <a:ext cx="4695480" cy="2090880"/>
          </a:xfrm>
          <a:prstGeom prst="rect">
            <a:avLst/>
          </a:prstGeom>
        </p:spPr>
        <p:txBody>
          <a:bodyPr lIns="0" rIns="0" tIns="0" bIns="0">
            <a:normAutofit/>
          </a:bodyPr>
          <a:p>
            <a:endParaRPr b="0" lang="it-IT" sz="3200" spc="-1" strike="noStrike">
              <a:latin typeface="Arial"/>
            </a:endParaRPr>
          </a:p>
        </p:txBody>
      </p:sp>
      <p:sp>
        <p:nvSpPr>
          <p:cNvPr id="350" name="PlaceHolder 4"/>
          <p:cNvSpPr>
            <a:spLocks noGrp="1"/>
          </p:cNvSpPr>
          <p:nvPr>
            <p:ph type="body"/>
          </p:nvPr>
        </p:nvSpPr>
        <p:spPr>
          <a:xfrm>
            <a:off x="5464800" y="4058640"/>
            <a:ext cx="469548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51"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352" name="PlaceHolder 2"/>
          <p:cNvSpPr>
            <a:spLocks noGrp="1"/>
          </p:cNvSpPr>
          <p:nvPr>
            <p:ph type="body"/>
          </p:nvPr>
        </p:nvSpPr>
        <p:spPr>
          <a:xfrm>
            <a:off x="534240" y="1768680"/>
            <a:ext cx="4695480" cy="2090880"/>
          </a:xfrm>
          <a:prstGeom prst="rect">
            <a:avLst/>
          </a:prstGeom>
        </p:spPr>
        <p:txBody>
          <a:bodyPr lIns="0" rIns="0" tIns="0" bIns="0">
            <a:normAutofit/>
          </a:bodyPr>
          <a:p>
            <a:endParaRPr b="0" lang="it-IT" sz="3200" spc="-1" strike="noStrike">
              <a:latin typeface="Arial"/>
            </a:endParaRPr>
          </a:p>
        </p:txBody>
      </p:sp>
      <p:sp>
        <p:nvSpPr>
          <p:cNvPr id="353" name="PlaceHolder 3"/>
          <p:cNvSpPr>
            <a:spLocks noGrp="1"/>
          </p:cNvSpPr>
          <p:nvPr>
            <p:ph type="body"/>
          </p:nvPr>
        </p:nvSpPr>
        <p:spPr>
          <a:xfrm>
            <a:off x="5464800" y="1768680"/>
            <a:ext cx="4695480" cy="2090880"/>
          </a:xfrm>
          <a:prstGeom prst="rect">
            <a:avLst/>
          </a:prstGeom>
        </p:spPr>
        <p:txBody>
          <a:bodyPr lIns="0" rIns="0" tIns="0" bIns="0">
            <a:normAutofit/>
          </a:bodyPr>
          <a:p>
            <a:endParaRPr b="0" lang="it-IT" sz="3200" spc="-1" strike="noStrike">
              <a:latin typeface="Arial"/>
            </a:endParaRPr>
          </a:p>
        </p:txBody>
      </p:sp>
      <p:sp>
        <p:nvSpPr>
          <p:cNvPr id="354" name="PlaceHolder 4"/>
          <p:cNvSpPr>
            <a:spLocks noGrp="1"/>
          </p:cNvSpPr>
          <p:nvPr>
            <p:ph type="body"/>
          </p:nvPr>
        </p:nvSpPr>
        <p:spPr>
          <a:xfrm>
            <a:off x="534240" y="4058640"/>
            <a:ext cx="962208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55"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356" name="PlaceHolder 2"/>
          <p:cNvSpPr>
            <a:spLocks noGrp="1"/>
          </p:cNvSpPr>
          <p:nvPr>
            <p:ph type="body"/>
          </p:nvPr>
        </p:nvSpPr>
        <p:spPr>
          <a:xfrm>
            <a:off x="534240" y="1768680"/>
            <a:ext cx="9622080" cy="2090880"/>
          </a:xfrm>
          <a:prstGeom prst="rect">
            <a:avLst/>
          </a:prstGeom>
        </p:spPr>
        <p:txBody>
          <a:bodyPr lIns="0" rIns="0" tIns="0" bIns="0">
            <a:normAutofit/>
          </a:bodyPr>
          <a:p>
            <a:endParaRPr b="0" lang="it-IT" sz="3200" spc="-1" strike="noStrike">
              <a:latin typeface="Arial"/>
            </a:endParaRPr>
          </a:p>
        </p:txBody>
      </p:sp>
      <p:sp>
        <p:nvSpPr>
          <p:cNvPr id="357" name="PlaceHolder 3"/>
          <p:cNvSpPr>
            <a:spLocks noGrp="1"/>
          </p:cNvSpPr>
          <p:nvPr>
            <p:ph type="body"/>
          </p:nvPr>
        </p:nvSpPr>
        <p:spPr>
          <a:xfrm>
            <a:off x="534240" y="4058640"/>
            <a:ext cx="962208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58"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359" name="PlaceHolder 2"/>
          <p:cNvSpPr>
            <a:spLocks noGrp="1"/>
          </p:cNvSpPr>
          <p:nvPr>
            <p:ph type="body"/>
          </p:nvPr>
        </p:nvSpPr>
        <p:spPr>
          <a:xfrm>
            <a:off x="534240" y="1768680"/>
            <a:ext cx="4695480" cy="2090880"/>
          </a:xfrm>
          <a:prstGeom prst="rect">
            <a:avLst/>
          </a:prstGeom>
        </p:spPr>
        <p:txBody>
          <a:bodyPr lIns="0" rIns="0" tIns="0" bIns="0">
            <a:normAutofit/>
          </a:bodyPr>
          <a:p>
            <a:endParaRPr b="0" lang="it-IT" sz="3200" spc="-1" strike="noStrike">
              <a:latin typeface="Arial"/>
            </a:endParaRPr>
          </a:p>
        </p:txBody>
      </p:sp>
      <p:sp>
        <p:nvSpPr>
          <p:cNvPr id="360" name="PlaceHolder 3"/>
          <p:cNvSpPr>
            <a:spLocks noGrp="1"/>
          </p:cNvSpPr>
          <p:nvPr>
            <p:ph type="body"/>
          </p:nvPr>
        </p:nvSpPr>
        <p:spPr>
          <a:xfrm>
            <a:off x="5464800" y="1768680"/>
            <a:ext cx="4695480" cy="2090880"/>
          </a:xfrm>
          <a:prstGeom prst="rect">
            <a:avLst/>
          </a:prstGeom>
        </p:spPr>
        <p:txBody>
          <a:bodyPr lIns="0" rIns="0" tIns="0" bIns="0">
            <a:normAutofit/>
          </a:bodyPr>
          <a:p>
            <a:endParaRPr b="0" lang="it-IT" sz="3200" spc="-1" strike="noStrike">
              <a:latin typeface="Arial"/>
            </a:endParaRPr>
          </a:p>
        </p:txBody>
      </p:sp>
      <p:sp>
        <p:nvSpPr>
          <p:cNvPr id="361" name="PlaceHolder 4"/>
          <p:cNvSpPr>
            <a:spLocks noGrp="1"/>
          </p:cNvSpPr>
          <p:nvPr>
            <p:ph type="body"/>
          </p:nvPr>
        </p:nvSpPr>
        <p:spPr>
          <a:xfrm>
            <a:off x="534240" y="4058640"/>
            <a:ext cx="4695480" cy="2090880"/>
          </a:xfrm>
          <a:prstGeom prst="rect">
            <a:avLst/>
          </a:prstGeom>
        </p:spPr>
        <p:txBody>
          <a:bodyPr lIns="0" rIns="0" tIns="0" bIns="0">
            <a:normAutofit/>
          </a:bodyPr>
          <a:p>
            <a:endParaRPr b="0" lang="it-IT" sz="3200" spc="-1" strike="noStrike">
              <a:latin typeface="Arial"/>
            </a:endParaRPr>
          </a:p>
        </p:txBody>
      </p:sp>
      <p:sp>
        <p:nvSpPr>
          <p:cNvPr id="362" name="PlaceHolder 5"/>
          <p:cNvSpPr>
            <a:spLocks noGrp="1"/>
          </p:cNvSpPr>
          <p:nvPr>
            <p:ph type="body"/>
          </p:nvPr>
        </p:nvSpPr>
        <p:spPr>
          <a:xfrm>
            <a:off x="5464800" y="4058640"/>
            <a:ext cx="469548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3"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364" name="PlaceHolder 2"/>
          <p:cNvSpPr>
            <a:spLocks noGrp="1"/>
          </p:cNvSpPr>
          <p:nvPr>
            <p:ph type="body"/>
          </p:nvPr>
        </p:nvSpPr>
        <p:spPr>
          <a:xfrm>
            <a:off x="534240" y="1768680"/>
            <a:ext cx="3098160" cy="2090880"/>
          </a:xfrm>
          <a:prstGeom prst="rect">
            <a:avLst/>
          </a:prstGeom>
        </p:spPr>
        <p:txBody>
          <a:bodyPr lIns="0" rIns="0" tIns="0" bIns="0">
            <a:normAutofit/>
          </a:bodyPr>
          <a:p>
            <a:endParaRPr b="0" lang="it-IT" sz="3200" spc="-1" strike="noStrike">
              <a:latin typeface="Arial"/>
            </a:endParaRPr>
          </a:p>
        </p:txBody>
      </p:sp>
      <p:sp>
        <p:nvSpPr>
          <p:cNvPr id="365" name="PlaceHolder 3"/>
          <p:cNvSpPr>
            <a:spLocks noGrp="1"/>
          </p:cNvSpPr>
          <p:nvPr>
            <p:ph type="body"/>
          </p:nvPr>
        </p:nvSpPr>
        <p:spPr>
          <a:xfrm>
            <a:off x="3787560" y="1768680"/>
            <a:ext cx="3098160" cy="2090880"/>
          </a:xfrm>
          <a:prstGeom prst="rect">
            <a:avLst/>
          </a:prstGeom>
        </p:spPr>
        <p:txBody>
          <a:bodyPr lIns="0" rIns="0" tIns="0" bIns="0">
            <a:normAutofit/>
          </a:bodyPr>
          <a:p>
            <a:endParaRPr b="0" lang="it-IT" sz="3200" spc="-1" strike="noStrike">
              <a:latin typeface="Arial"/>
            </a:endParaRPr>
          </a:p>
        </p:txBody>
      </p:sp>
      <p:sp>
        <p:nvSpPr>
          <p:cNvPr id="366" name="PlaceHolder 4"/>
          <p:cNvSpPr>
            <a:spLocks noGrp="1"/>
          </p:cNvSpPr>
          <p:nvPr>
            <p:ph type="body"/>
          </p:nvPr>
        </p:nvSpPr>
        <p:spPr>
          <a:xfrm>
            <a:off x="7041240" y="1768680"/>
            <a:ext cx="3098160" cy="2090880"/>
          </a:xfrm>
          <a:prstGeom prst="rect">
            <a:avLst/>
          </a:prstGeom>
        </p:spPr>
        <p:txBody>
          <a:bodyPr lIns="0" rIns="0" tIns="0" bIns="0">
            <a:normAutofit/>
          </a:bodyPr>
          <a:p>
            <a:endParaRPr b="0" lang="it-IT" sz="3200" spc="-1" strike="noStrike">
              <a:latin typeface="Arial"/>
            </a:endParaRPr>
          </a:p>
        </p:txBody>
      </p:sp>
      <p:sp>
        <p:nvSpPr>
          <p:cNvPr id="367" name="PlaceHolder 5"/>
          <p:cNvSpPr>
            <a:spLocks noGrp="1"/>
          </p:cNvSpPr>
          <p:nvPr>
            <p:ph type="body"/>
          </p:nvPr>
        </p:nvSpPr>
        <p:spPr>
          <a:xfrm>
            <a:off x="534240" y="4058640"/>
            <a:ext cx="3098160" cy="2090880"/>
          </a:xfrm>
          <a:prstGeom prst="rect">
            <a:avLst/>
          </a:prstGeom>
        </p:spPr>
        <p:txBody>
          <a:bodyPr lIns="0" rIns="0" tIns="0" bIns="0">
            <a:normAutofit/>
          </a:bodyPr>
          <a:p>
            <a:endParaRPr b="0" lang="it-IT" sz="3200" spc="-1" strike="noStrike">
              <a:latin typeface="Arial"/>
            </a:endParaRPr>
          </a:p>
        </p:txBody>
      </p:sp>
      <p:sp>
        <p:nvSpPr>
          <p:cNvPr id="368" name="PlaceHolder 6"/>
          <p:cNvSpPr>
            <a:spLocks noGrp="1"/>
          </p:cNvSpPr>
          <p:nvPr>
            <p:ph type="body"/>
          </p:nvPr>
        </p:nvSpPr>
        <p:spPr>
          <a:xfrm>
            <a:off x="3787560" y="4058640"/>
            <a:ext cx="3098160" cy="2090880"/>
          </a:xfrm>
          <a:prstGeom prst="rect">
            <a:avLst/>
          </a:prstGeom>
        </p:spPr>
        <p:txBody>
          <a:bodyPr lIns="0" rIns="0" tIns="0" bIns="0">
            <a:normAutofit/>
          </a:bodyPr>
          <a:p>
            <a:endParaRPr b="0" lang="it-IT" sz="3200" spc="-1" strike="noStrike">
              <a:latin typeface="Arial"/>
            </a:endParaRPr>
          </a:p>
        </p:txBody>
      </p:sp>
      <p:sp>
        <p:nvSpPr>
          <p:cNvPr id="369" name="PlaceHolder 7"/>
          <p:cNvSpPr>
            <a:spLocks noGrp="1"/>
          </p:cNvSpPr>
          <p:nvPr>
            <p:ph type="body"/>
          </p:nvPr>
        </p:nvSpPr>
        <p:spPr>
          <a:xfrm>
            <a:off x="7041240" y="4058640"/>
            <a:ext cx="3098160" cy="2090880"/>
          </a:xfrm>
          <a:prstGeom prst="rect">
            <a:avLst/>
          </a:prstGeom>
        </p:spPr>
        <p:txBody>
          <a:bodyPr lIns="0" rIns="0" tIns="0" bIns="0">
            <a:normAutofit/>
          </a:bodyPr>
          <a:p>
            <a:endParaRPr b="0" lang="it-IT" sz="3200" spc="-1" strike="noStrike">
              <a:latin typeface="Arial"/>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72"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373" name="PlaceHolder 2"/>
          <p:cNvSpPr>
            <a:spLocks noGrp="1"/>
          </p:cNvSpPr>
          <p:nvPr>
            <p:ph type="subTitle"/>
          </p:nvPr>
        </p:nvSpPr>
        <p:spPr>
          <a:xfrm>
            <a:off x="534240" y="1768680"/>
            <a:ext cx="9622080" cy="438408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74"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endParaRPr b="0" lang="it-IT" sz="4400" spc="-1" strike="noStrike">
              <a:latin typeface="Arial"/>
            </a:endParaRPr>
          </a:p>
        </p:txBody>
      </p:sp>
      <p:sp>
        <p:nvSpPr>
          <p:cNvPr id="375" name="PlaceHolder 2"/>
          <p:cNvSpPr>
            <a:spLocks noGrp="1"/>
          </p:cNvSpPr>
          <p:nvPr>
            <p:ph type="body"/>
          </p:nvPr>
        </p:nvSpPr>
        <p:spPr>
          <a:xfrm>
            <a:off x="534240" y="1768680"/>
            <a:ext cx="9622080" cy="4384080"/>
          </a:xfrm>
          <a:prstGeom prst="rect">
            <a:avLst/>
          </a:prstGeom>
        </p:spPr>
        <p:txBody>
          <a:bodyPr lIns="0" rIns="0" tIns="0" bIns="0">
            <a:normAutofit/>
          </a:bodyPr>
          <a:p>
            <a:endParaRPr b="0" lang="it-IT"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9.xml"/><Relationship Id="rId3" Type="http://schemas.openxmlformats.org/officeDocument/2006/relationships/slideLayout" Target="../slideLayouts/slideLayout110.xml"/><Relationship Id="rId4" Type="http://schemas.openxmlformats.org/officeDocument/2006/relationships/slideLayout" Target="../slideLayouts/slideLayout111.xml"/><Relationship Id="rId5" Type="http://schemas.openxmlformats.org/officeDocument/2006/relationships/slideLayout" Target="../slideLayouts/slideLayout112.xml"/><Relationship Id="rId6" Type="http://schemas.openxmlformats.org/officeDocument/2006/relationships/slideLayout" Target="../slideLayouts/slideLayout113.xml"/><Relationship Id="rId7" Type="http://schemas.openxmlformats.org/officeDocument/2006/relationships/slideLayout" Target="../slideLayouts/slideLayout114.xml"/><Relationship Id="rId8" Type="http://schemas.openxmlformats.org/officeDocument/2006/relationships/slideLayout" Target="../slideLayouts/slideLayout115.xml"/><Relationship Id="rId9" Type="http://schemas.openxmlformats.org/officeDocument/2006/relationships/slideLayout" Target="../slideLayouts/slideLayout116.xml"/><Relationship Id="rId10" Type="http://schemas.openxmlformats.org/officeDocument/2006/relationships/slideLayout" Target="../slideLayouts/slideLayout117.xml"/><Relationship Id="rId11" Type="http://schemas.openxmlformats.org/officeDocument/2006/relationships/slideLayout" Target="../slideLayouts/slideLayout118.xml"/><Relationship Id="rId12" Type="http://schemas.openxmlformats.org/officeDocument/2006/relationships/slideLayout" Target="../slideLayouts/slideLayout119.xml"/><Relationship Id="rId13" Type="http://schemas.openxmlformats.org/officeDocument/2006/relationships/slideLayout" Target="../slideLayouts/slideLayout120.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 Id="rId11" Type="http://schemas.openxmlformats.org/officeDocument/2006/relationships/slideLayout" Target="../slideLayouts/slideLayout94.xml"/><Relationship Id="rId12" Type="http://schemas.openxmlformats.org/officeDocument/2006/relationships/slideLayout" Target="../slideLayouts/slideLayout95.xml"/><Relationship Id="rId13"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7.xml"/><Relationship Id="rId3" Type="http://schemas.openxmlformats.org/officeDocument/2006/relationships/slideLayout" Target="../slideLayouts/slideLayout98.xml"/><Relationship Id="rId4" Type="http://schemas.openxmlformats.org/officeDocument/2006/relationships/slideLayout" Target="../slideLayouts/slideLayout99.xml"/><Relationship Id="rId5" Type="http://schemas.openxmlformats.org/officeDocument/2006/relationships/slideLayout" Target="../slideLayouts/slideLayout100.xml"/><Relationship Id="rId6" Type="http://schemas.openxmlformats.org/officeDocument/2006/relationships/slideLayout" Target="../slideLayouts/slideLayout101.xml"/><Relationship Id="rId7" Type="http://schemas.openxmlformats.org/officeDocument/2006/relationships/slideLayout" Target="../slideLayouts/slideLayout102.xml"/><Relationship Id="rId8" Type="http://schemas.openxmlformats.org/officeDocument/2006/relationships/slideLayout" Target="../slideLayouts/slideLayout103.xml"/><Relationship Id="rId9" Type="http://schemas.openxmlformats.org/officeDocument/2006/relationships/slideLayout" Target="../slideLayouts/slideLayout104.xml"/><Relationship Id="rId10" Type="http://schemas.openxmlformats.org/officeDocument/2006/relationships/slideLayout" Target="../slideLayouts/slideLayout105.xml"/><Relationship Id="rId11" Type="http://schemas.openxmlformats.org/officeDocument/2006/relationships/slideLayout" Target="../slideLayouts/slideLayout106.xml"/><Relationship Id="rId12" Type="http://schemas.openxmlformats.org/officeDocument/2006/relationships/slideLayout" Target="../slideLayouts/slideLayout107.xml"/><Relationship Id="rId13"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0" y="720"/>
            <a:ext cx="10688760" cy="75589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p:style>
      </p:sp>
      <p:grpSp>
        <p:nvGrpSpPr>
          <p:cNvPr id="1" name="Group 2"/>
          <p:cNvGrpSpPr/>
          <p:nvPr/>
        </p:nvGrpSpPr>
        <p:grpSpPr>
          <a:xfrm>
            <a:off x="-7920" y="0"/>
            <a:ext cx="10711800" cy="7559640"/>
            <a:chOff x="-7920" y="0"/>
            <a:chExt cx="10711800" cy="7559640"/>
          </a:xfrm>
        </p:grpSpPr>
        <p:sp>
          <p:nvSpPr>
            <p:cNvPr id="2" name="Line 3"/>
            <p:cNvSpPr/>
            <p:nvPr/>
          </p:nvSpPr>
          <p:spPr>
            <a:xfrm>
              <a:off x="-7920" y="7370640"/>
              <a:ext cx="1069164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3" name="Line 4"/>
            <p:cNvSpPr/>
            <p:nvPr/>
          </p:nvSpPr>
          <p:spPr>
            <a:xfrm>
              <a:off x="-2160" y="0"/>
              <a:ext cx="0" cy="755964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4" name="Line 5"/>
            <p:cNvSpPr/>
            <p:nvPr/>
          </p:nvSpPr>
          <p:spPr>
            <a:xfrm>
              <a:off x="10514880" y="0"/>
              <a:ext cx="0" cy="755964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5" name="Line 6"/>
            <p:cNvSpPr/>
            <p:nvPr/>
          </p:nvSpPr>
          <p:spPr>
            <a:xfrm>
              <a:off x="166320" y="0"/>
              <a:ext cx="0" cy="755964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6" name="Line 7"/>
            <p:cNvSpPr/>
            <p:nvPr/>
          </p:nvSpPr>
          <p:spPr>
            <a:xfrm>
              <a:off x="1042560" y="0"/>
              <a:ext cx="0" cy="755964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7" name="Line 8"/>
            <p:cNvSpPr/>
            <p:nvPr/>
          </p:nvSpPr>
          <p:spPr>
            <a:xfrm>
              <a:off x="1918800" y="0"/>
              <a:ext cx="0" cy="755964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8" name="Line 9"/>
            <p:cNvSpPr/>
            <p:nvPr/>
          </p:nvSpPr>
          <p:spPr>
            <a:xfrm>
              <a:off x="2795760" y="0"/>
              <a:ext cx="0" cy="755964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9" name="Line 10"/>
            <p:cNvSpPr/>
            <p:nvPr/>
          </p:nvSpPr>
          <p:spPr>
            <a:xfrm>
              <a:off x="3672000" y="0"/>
              <a:ext cx="0" cy="755964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10" name="Line 11"/>
            <p:cNvSpPr/>
            <p:nvPr/>
          </p:nvSpPr>
          <p:spPr>
            <a:xfrm>
              <a:off x="4548600" y="0"/>
              <a:ext cx="0" cy="755964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11" name="Line 12"/>
            <p:cNvSpPr/>
            <p:nvPr/>
          </p:nvSpPr>
          <p:spPr>
            <a:xfrm>
              <a:off x="5424840" y="0"/>
              <a:ext cx="0" cy="755964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12" name="Line 13"/>
            <p:cNvSpPr/>
            <p:nvPr/>
          </p:nvSpPr>
          <p:spPr>
            <a:xfrm>
              <a:off x="6301440" y="0"/>
              <a:ext cx="0" cy="755964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13" name="Line 14"/>
            <p:cNvSpPr/>
            <p:nvPr/>
          </p:nvSpPr>
          <p:spPr>
            <a:xfrm>
              <a:off x="7178040" y="0"/>
              <a:ext cx="0" cy="755964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14" name="Line 15"/>
            <p:cNvSpPr/>
            <p:nvPr/>
          </p:nvSpPr>
          <p:spPr>
            <a:xfrm>
              <a:off x="8054280" y="0"/>
              <a:ext cx="0" cy="755964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15" name="Line 16"/>
            <p:cNvSpPr/>
            <p:nvPr/>
          </p:nvSpPr>
          <p:spPr>
            <a:xfrm>
              <a:off x="8930880" y="0"/>
              <a:ext cx="0" cy="755964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16" name="Line 17"/>
            <p:cNvSpPr/>
            <p:nvPr/>
          </p:nvSpPr>
          <p:spPr>
            <a:xfrm>
              <a:off x="9807120" y="0"/>
              <a:ext cx="0" cy="755964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17" name="Line 18"/>
            <p:cNvSpPr/>
            <p:nvPr/>
          </p:nvSpPr>
          <p:spPr>
            <a:xfrm>
              <a:off x="10683720" y="0"/>
              <a:ext cx="0" cy="755964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18" name="Line 19"/>
            <p:cNvSpPr/>
            <p:nvPr/>
          </p:nvSpPr>
          <p:spPr>
            <a:xfrm>
              <a:off x="-2160" y="189000"/>
              <a:ext cx="1069128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19" name="Line 20"/>
            <p:cNvSpPr/>
            <p:nvPr/>
          </p:nvSpPr>
          <p:spPr>
            <a:xfrm>
              <a:off x="-2160" y="803160"/>
              <a:ext cx="1069128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20" name="Line 21"/>
            <p:cNvSpPr/>
            <p:nvPr/>
          </p:nvSpPr>
          <p:spPr>
            <a:xfrm>
              <a:off x="-2160" y="1417680"/>
              <a:ext cx="1069128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21" name="Line 22"/>
            <p:cNvSpPr/>
            <p:nvPr/>
          </p:nvSpPr>
          <p:spPr>
            <a:xfrm>
              <a:off x="-2160" y="2031840"/>
              <a:ext cx="1069128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22" name="Line 23"/>
            <p:cNvSpPr/>
            <p:nvPr/>
          </p:nvSpPr>
          <p:spPr>
            <a:xfrm>
              <a:off x="-2160" y="2645640"/>
              <a:ext cx="1069128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23" name="Line 24"/>
            <p:cNvSpPr/>
            <p:nvPr/>
          </p:nvSpPr>
          <p:spPr>
            <a:xfrm>
              <a:off x="-2160" y="3260160"/>
              <a:ext cx="1069128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24" name="Line 25"/>
            <p:cNvSpPr/>
            <p:nvPr/>
          </p:nvSpPr>
          <p:spPr>
            <a:xfrm>
              <a:off x="-2160" y="3874320"/>
              <a:ext cx="1069128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25" name="Line 26"/>
            <p:cNvSpPr/>
            <p:nvPr/>
          </p:nvSpPr>
          <p:spPr>
            <a:xfrm>
              <a:off x="-2160" y="4488840"/>
              <a:ext cx="1069128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26" name="Line 27"/>
            <p:cNvSpPr/>
            <p:nvPr/>
          </p:nvSpPr>
          <p:spPr>
            <a:xfrm>
              <a:off x="-2160" y="5102640"/>
              <a:ext cx="1069128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27" name="Line 28"/>
            <p:cNvSpPr/>
            <p:nvPr/>
          </p:nvSpPr>
          <p:spPr>
            <a:xfrm>
              <a:off x="-2160" y="5717160"/>
              <a:ext cx="1069128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28" name="Line 29"/>
            <p:cNvSpPr/>
            <p:nvPr/>
          </p:nvSpPr>
          <p:spPr>
            <a:xfrm>
              <a:off x="-2160" y="6331320"/>
              <a:ext cx="1069128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29" name="Line 30"/>
            <p:cNvSpPr/>
            <p:nvPr/>
          </p:nvSpPr>
          <p:spPr>
            <a:xfrm>
              <a:off x="-2160" y="7559640"/>
              <a:ext cx="1069128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30" name="Line 31"/>
            <p:cNvSpPr/>
            <p:nvPr/>
          </p:nvSpPr>
          <p:spPr>
            <a:xfrm>
              <a:off x="11880" y="6887880"/>
              <a:ext cx="106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grpSp>
      <p:sp>
        <p:nvSpPr>
          <p:cNvPr id="31" name="CustomShape 32"/>
          <p:cNvSpPr/>
          <p:nvPr/>
        </p:nvSpPr>
        <p:spPr>
          <a:xfrm>
            <a:off x="-3600" y="5527440"/>
            <a:ext cx="2455200" cy="2030760"/>
          </a:xfrm>
          <a:custGeom>
            <a:avLst/>
            <a:gdLst/>
            <a:ah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p:style>
      </p:sp>
      <p:sp>
        <p:nvSpPr>
          <p:cNvPr id="32" name="CustomShape 33"/>
          <p:cNvSpPr/>
          <p:nvPr/>
        </p:nvSpPr>
        <p:spPr>
          <a:xfrm>
            <a:off x="6996600" y="0"/>
            <a:ext cx="3690720" cy="1818360"/>
          </a:xfrm>
          <a:custGeom>
            <a:avLst/>
            <a:gdLst/>
            <a:ah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p:style>
      </p:sp>
      <p:sp>
        <p:nvSpPr>
          <p:cNvPr id="33" name="PlaceHolder 34"/>
          <p:cNvSpPr>
            <a:spLocks noGrp="1"/>
          </p:cNvSpPr>
          <p:nvPr>
            <p:ph type="title"/>
          </p:nvPr>
        </p:nvSpPr>
        <p:spPr>
          <a:xfrm>
            <a:off x="801720" y="2348280"/>
            <a:ext cx="9087480" cy="1619640"/>
          </a:xfrm>
          <a:prstGeom prst="rect">
            <a:avLst/>
          </a:prstGeom>
        </p:spPr>
        <p:txBody>
          <a:bodyPr lIns="0" rIns="0" tIns="0" bIns="0" anchor="ctr">
            <a:noAutofit/>
          </a:bodyPr>
          <a:p>
            <a:pPr algn="ctr"/>
            <a:r>
              <a:rPr b="0" lang="it-IT" sz="1800" spc="-1" strike="noStrike">
                <a:latin typeface="Arial"/>
              </a:rPr>
              <a:t>Fai clic per modificare il formato del testo del titolo</a:t>
            </a:r>
            <a:endParaRPr b="0" lang="it-IT" sz="1800" spc="-1" strike="noStrike">
              <a:latin typeface="Arial"/>
            </a:endParaRPr>
          </a:p>
        </p:txBody>
      </p:sp>
      <p:sp>
        <p:nvSpPr>
          <p:cNvPr id="34" name="PlaceHolder 35"/>
          <p:cNvSpPr>
            <a:spLocks noGrp="1"/>
          </p:cNvSpPr>
          <p:nvPr>
            <p:ph type="body"/>
          </p:nvPr>
        </p:nvSpPr>
        <p:spPr>
          <a:xfrm>
            <a:off x="534240" y="1768680"/>
            <a:ext cx="962208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8"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r>
              <a:rPr b="0" lang="it-IT" sz="1800" spc="-1" strike="noStrike">
                <a:latin typeface="Arial"/>
              </a:rPr>
              <a:t>Fai clic per modificare il formato del testo del titolo</a:t>
            </a:r>
            <a:endParaRPr b="0" lang="it-IT" sz="1800" spc="-1" strike="noStrike">
              <a:latin typeface="Arial"/>
            </a:endParaRPr>
          </a:p>
        </p:txBody>
      </p:sp>
      <p:sp>
        <p:nvSpPr>
          <p:cNvPr id="409" name="PlaceHolder 2"/>
          <p:cNvSpPr>
            <a:spLocks noGrp="1"/>
          </p:cNvSpPr>
          <p:nvPr>
            <p:ph type="body"/>
          </p:nvPr>
        </p:nvSpPr>
        <p:spPr>
          <a:xfrm>
            <a:off x="534240" y="1768680"/>
            <a:ext cx="962208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1" name="CustomShape 1"/>
          <p:cNvSpPr/>
          <p:nvPr/>
        </p:nvSpPr>
        <p:spPr>
          <a:xfrm>
            <a:off x="0" y="720"/>
            <a:ext cx="10688760" cy="75589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p:style>
      </p:sp>
      <p:grpSp>
        <p:nvGrpSpPr>
          <p:cNvPr id="72" name="Group 2"/>
          <p:cNvGrpSpPr/>
          <p:nvPr/>
        </p:nvGrpSpPr>
        <p:grpSpPr>
          <a:xfrm>
            <a:off x="-7920" y="0"/>
            <a:ext cx="10711800" cy="7559640"/>
            <a:chOff x="-7920" y="0"/>
            <a:chExt cx="10711800" cy="7559640"/>
          </a:xfrm>
        </p:grpSpPr>
        <p:sp>
          <p:nvSpPr>
            <p:cNvPr id="73" name="Line 3"/>
            <p:cNvSpPr/>
            <p:nvPr/>
          </p:nvSpPr>
          <p:spPr>
            <a:xfrm>
              <a:off x="-7920" y="7370640"/>
              <a:ext cx="1069164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74" name="Line 4"/>
            <p:cNvSpPr/>
            <p:nvPr/>
          </p:nvSpPr>
          <p:spPr>
            <a:xfrm>
              <a:off x="-2160" y="0"/>
              <a:ext cx="0" cy="755964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75" name="Line 5"/>
            <p:cNvSpPr/>
            <p:nvPr/>
          </p:nvSpPr>
          <p:spPr>
            <a:xfrm>
              <a:off x="10514880" y="0"/>
              <a:ext cx="0" cy="755964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76" name="Line 6"/>
            <p:cNvSpPr/>
            <p:nvPr/>
          </p:nvSpPr>
          <p:spPr>
            <a:xfrm>
              <a:off x="166320" y="0"/>
              <a:ext cx="0" cy="755964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77" name="Line 7"/>
            <p:cNvSpPr/>
            <p:nvPr/>
          </p:nvSpPr>
          <p:spPr>
            <a:xfrm>
              <a:off x="1042560" y="0"/>
              <a:ext cx="0" cy="755964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78" name="Line 8"/>
            <p:cNvSpPr/>
            <p:nvPr/>
          </p:nvSpPr>
          <p:spPr>
            <a:xfrm>
              <a:off x="1918800" y="0"/>
              <a:ext cx="0" cy="755964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79" name="Line 9"/>
            <p:cNvSpPr/>
            <p:nvPr/>
          </p:nvSpPr>
          <p:spPr>
            <a:xfrm>
              <a:off x="2795760" y="0"/>
              <a:ext cx="0" cy="755964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80" name="Line 10"/>
            <p:cNvSpPr/>
            <p:nvPr/>
          </p:nvSpPr>
          <p:spPr>
            <a:xfrm>
              <a:off x="3672000" y="0"/>
              <a:ext cx="0" cy="755964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81" name="Line 11"/>
            <p:cNvSpPr/>
            <p:nvPr/>
          </p:nvSpPr>
          <p:spPr>
            <a:xfrm>
              <a:off x="4548600" y="0"/>
              <a:ext cx="0" cy="755964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82" name="Line 12"/>
            <p:cNvSpPr/>
            <p:nvPr/>
          </p:nvSpPr>
          <p:spPr>
            <a:xfrm>
              <a:off x="5424840" y="0"/>
              <a:ext cx="0" cy="755964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83" name="Line 13"/>
            <p:cNvSpPr/>
            <p:nvPr/>
          </p:nvSpPr>
          <p:spPr>
            <a:xfrm>
              <a:off x="6301440" y="0"/>
              <a:ext cx="0" cy="755964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84" name="Line 14"/>
            <p:cNvSpPr/>
            <p:nvPr/>
          </p:nvSpPr>
          <p:spPr>
            <a:xfrm>
              <a:off x="7178040" y="0"/>
              <a:ext cx="0" cy="755964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85" name="Line 15"/>
            <p:cNvSpPr/>
            <p:nvPr/>
          </p:nvSpPr>
          <p:spPr>
            <a:xfrm>
              <a:off x="8054280" y="0"/>
              <a:ext cx="0" cy="755964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86" name="Line 16"/>
            <p:cNvSpPr/>
            <p:nvPr/>
          </p:nvSpPr>
          <p:spPr>
            <a:xfrm>
              <a:off x="8930880" y="0"/>
              <a:ext cx="0" cy="755964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87" name="Line 17"/>
            <p:cNvSpPr/>
            <p:nvPr/>
          </p:nvSpPr>
          <p:spPr>
            <a:xfrm>
              <a:off x="9807120" y="0"/>
              <a:ext cx="0" cy="755964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88" name="Line 18"/>
            <p:cNvSpPr/>
            <p:nvPr/>
          </p:nvSpPr>
          <p:spPr>
            <a:xfrm>
              <a:off x="10683720" y="0"/>
              <a:ext cx="0" cy="755964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89" name="Line 19"/>
            <p:cNvSpPr/>
            <p:nvPr/>
          </p:nvSpPr>
          <p:spPr>
            <a:xfrm>
              <a:off x="-2160" y="189000"/>
              <a:ext cx="1069128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90" name="Line 20"/>
            <p:cNvSpPr/>
            <p:nvPr/>
          </p:nvSpPr>
          <p:spPr>
            <a:xfrm>
              <a:off x="-2160" y="803160"/>
              <a:ext cx="1069128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91" name="Line 21"/>
            <p:cNvSpPr/>
            <p:nvPr/>
          </p:nvSpPr>
          <p:spPr>
            <a:xfrm>
              <a:off x="-2160" y="1417680"/>
              <a:ext cx="1069128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92" name="Line 22"/>
            <p:cNvSpPr/>
            <p:nvPr/>
          </p:nvSpPr>
          <p:spPr>
            <a:xfrm>
              <a:off x="-2160" y="2031840"/>
              <a:ext cx="1069128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93" name="Line 23"/>
            <p:cNvSpPr/>
            <p:nvPr/>
          </p:nvSpPr>
          <p:spPr>
            <a:xfrm>
              <a:off x="-2160" y="2645640"/>
              <a:ext cx="1069128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94" name="Line 24"/>
            <p:cNvSpPr/>
            <p:nvPr/>
          </p:nvSpPr>
          <p:spPr>
            <a:xfrm>
              <a:off x="-2160" y="3260160"/>
              <a:ext cx="1069128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95" name="Line 25"/>
            <p:cNvSpPr/>
            <p:nvPr/>
          </p:nvSpPr>
          <p:spPr>
            <a:xfrm>
              <a:off x="-2160" y="3874320"/>
              <a:ext cx="1069128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96" name="Line 26"/>
            <p:cNvSpPr/>
            <p:nvPr/>
          </p:nvSpPr>
          <p:spPr>
            <a:xfrm>
              <a:off x="-2160" y="4488840"/>
              <a:ext cx="1069128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97" name="Line 27"/>
            <p:cNvSpPr/>
            <p:nvPr/>
          </p:nvSpPr>
          <p:spPr>
            <a:xfrm>
              <a:off x="-2160" y="5102640"/>
              <a:ext cx="1069128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98" name="Line 28"/>
            <p:cNvSpPr/>
            <p:nvPr/>
          </p:nvSpPr>
          <p:spPr>
            <a:xfrm>
              <a:off x="-2160" y="5717160"/>
              <a:ext cx="1069128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99" name="Line 29"/>
            <p:cNvSpPr/>
            <p:nvPr/>
          </p:nvSpPr>
          <p:spPr>
            <a:xfrm>
              <a:off x="-2160" y="6331320"/>
              <a:ext cx="1069128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100" name="Line 30"/>
            <p:cNvSpPr/>
            <p:nvPr/>
          </p:nvSpPr>
          <p:spPr>
            <a:xfrm>
              <a:off x="-2160" y="7559640"/>
              <a:ext cx="1069128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sp>
          <p:nvSpPr>
            <p:cNvPr id="101" name="Line 31"/>
            <p:cNvSpPr/>
            <p:nvPr/>
          </p:nvSpPr>
          <p:spPr>
            <a:xfrm>
              <a:off x="11880" y="6887880"/>
              <a:ext cx="106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p:style>
        </p:sp>
      </p:grpSp>
      <p:sp>
        <p:nvSpPr>
          <p:cNvPr id="102" name="CustomShape 32"/>
          <p:cNvSpPr/>
          <p:nvPr/>
        </p:nvSpPr>
        <p:spPr>
          <a:xfrm>
            <a:off x="-3600" y="5527440"/>
            <a:ext cx="2455200" cy="2030760"/>
          </a:xfrm>
          <a:custGeom>
            <a:avLst/>
            <a:gdLst/>
            <a:ah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p:style>
      </p:sp>
      <p:sp>
        <p:nvSpPr>
          <p:cNvPr id="103" name="CustomShape 33"/>
          <p:cNvSpPr/>
          <p:nvPr/>
        </p:nvSpPr>
        <p:spPr>
          <a:xfrm>
            <a:off x="6996600" y="0"/>
            <a:ext cx="3690720" cy="1818360"/>
          </a:xfrm>
          <a:custGeom>
            <a:avLst/>
            <a:gdLst/>
            <a:ah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p:style>
      </p:sp>
      <p:sp>
        <p:nvSpPr>
          <p:cNvPr id="104" name="PlaceHolder 34"/>
          <p:cNvSpPr>
            <a:spLocks noGrp="1"/>
          </p:cNvSpPr>
          <p:nvPr>
            <p:ph type="title"/>
          </p:nvPr>
        </p:nvSpPr>
        <p:spPr>
          <a:xfrm>
            <a:off x="534240" y="301320"/>
            <a:ext cx="9622080" cy="1261800"/>
          </a:xfrm>
          <a:prstGeom prst="rect">
            <a:avLst/>
          </a:prstGeom>
        </p:spPr>
        <p:txBody>
          <a:bodyPr lIns="0" rIns="0" tIns="0" bIns="0" anchor="ctr">
            <a:noAutofit/>
          </a:bodyPr>
          <a:p>
            <a:pPr algn="ctr"/>
            <a:r>
              <a:rPr b="0" lang="it-IT" sz="4400" spc="-1" strike="noStrike">
                <a:latin typeface="Arial"/>
              </a:rPr>
              <a:t>Fai clic per modificare il formato del testo del titolo</a:t>
            </a:r>
            <a:endParaRPr b="0" lang="it-IT" sz="4400" spc="-1" strike="noStrike">
              <a:latin typeface="Arial"/>
            </a:endParaRPr>
          </a:p>
        </p:txBody>
      </p:sp>
      <p:sp>
        <p:nvSpPr>
          <p:cNvPr id="105" name="PlaceHolder 35"/>
          <p:cNvSpPr>
            <a:spLocks noGrp="1"/>
          </p:cNvSpPr>
          <p:nvPr>
            <p:ph type="body"/>
          </p:nvPr>
        </p:nvSpPr>
        <p:spPr>
          <a:xfrm>
            <a:off x="534240" y="1768680"/>
            <a:ext cx="962208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2" name="PlaceHolder 1"/>
          <p:cNvSpPr>
            <a:spLocks noGrp="1"/>
          </p:cNvSpPr>
          <p:nvPr>
            <p:ph type="title"/>
          </p:nvPr>
        </p:nvSpPr>
        <p:spPr>
          <a:xfrm>
            <a:off x="534240" y="301320"/>
            <a:ext cx="9622080" cy="1261800"/>
          </a:xfrm>
          <a:prstGeom prst="rect">
            <a:avLst/>
          </a:prstGeom>
        </p:spPr>
        <p:txBody>
          <a:bodyPr lIns="0" rIns="0" tIns="0" bIns="0" anchor="ctr">
            <a:noAutofit/>
          </a:bodyPr>
          <a:p>
            <a:pPr algn="ctr"/>
            <a:r>
              <a:rPr b="0" lang="it-IT" sz="4400" spc="-1" strike="noStrike">
                <a:latin typeface="Arial"/>
              </a:rPr>
              <a:t>Fai clic per modificare il formato del testo del titolo</a:t>
            </a:r>
            <a:endParaRPr b="0" lang="it-IT" sz="4400" spc="-1" strike="noStrike">
              <a:latin typeface="Arial"/>
            </a:endParaRPr>
          </a:p>
        </p:txBody>
      </p:sp>
      <p:sp>
        <p:nvSpPr>
          <p:cNvPr id="143" name="PlaceHolder 2"/>
          <p:cNvSpPr>
            <a:spLocks noGrp="1"/>
          </p:cNvSpPr>
          <p:nvPr>
            <p:ph type="body"/>
          </p:nvPr>
        </p:nvSpPr>
        <p:spPr>
          <a:xfrm>
            <a:off x="534240" y="1768680"/>
            <a:ext cx="962208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PlaceHolder 1"/>
          <p:cNvSpPr>
            <a:spLocks noGrp="1"/>
          </p:cNvSpPr>
          <p:nvPr>
            <p:ph type="title"/>
          </p:nvPr>
        </p:nvSpPr>
        <p:spPr>
          <a:xfrm>
            <a:off x="534240" y="301320"/>
            <a:ext cx="9622080" cy="1261800"/>
          </a:xfrm>
          <a:prstGeom prst="rect">
            <a:avLst/>
          </a:prstGeom>
        </p:spPr>
        <p:txBody>
          <a:bodyPr lIns="0" rIns="0" tIns="0" bIns="0" anchor="ctr">
            <a:noAutofit/>
          </a:bodyPr>
          <a:p>
            <a:pPr algn="ctr"/>
            <a:r>
              <a:rPr b="0" lang="it-IT" sz="4400" spc="-1" strike="noStrike">
                <a:latin typeface="Arial"/>
              </a:rPr>
              <a:t>Fai clic per modificare il formato del testo del titolo</a:t>
            </a:r>
            <a:endParaRPr b="0" lang="it-IT" sz="4400" spc="-1" strike="noStrike">
              <a:latin typeface="Arial"/>
            </a:endParaRPr>
          </a:p>
        </p:txBody>
      </p:sp>
      <p:sp>
        <p:nvSpPr>
          <p:cNvPr id="181" name="PlaceHolder 2"/>
          <p:cNvSpPr>
            <a:spLocks noGrp="1"/>
          </p:cNvSpPr>
          <p:nvPr>
            <p:ph type="body"/>
          </p:nvPr>
        </p:nvSpPr>
        <p:spPr>
          <a:xfrm>
            <a:off x="534240" y="1768680"/>
            <a:ext cx="962208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8"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r>
              <a:rPr b="0" lang="it-IT" sz="1800" spc="-1" strike="noStrike">
                <a:latin typeface="Arial"/>
              </a:rPr>
              <a:t>Fai clic per modificare il formato del testo del titolo</a:t>
            </a:r>
            <a:endParaRPr b="0" lang="it-IT" sz="1800" spc="-1" strike="noStrike">
              <a:latin typeface="Arial"/>
            </a:endParaRPr>
          </a:p>
        </p:txBody>
      </p:sp>
      <p:sp>
        <p:nvSpPr>
          <p:cNvPr id="219" name="PlaceHolder 2"/>
          <p:cNvSpPr>
            <a:spLocks noGrp="1"/>
          </p:cNvSpPr>
          <p:nvPr>
            <p:ph type="body"/>
          </p:nvPr>
        </p:nvSpPr>
        <p:spPr>
          <a:xfrm>
            <a:off x="534240" y="1768680"/>
            <a:ext cx="962208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6" name="PlaceHolder 1"/>
          <p:cNvSpPr>
            <a:spLocks noGrp="1"/>
          </p:cNvSpPr>
          <p:nvPr>
            <p:ph type="title"/>
          </p:nvPr>
        </p:nvSpPr>
        <p:spPr>
          <a:xfrm>
            <a:off x="534240" y="301320"/>
            <a:ext cx="9622080" cy="1261800"/>
          </a:xfrm>
          <a:prstGeom prst="rect">
            <a:avLst/>
          </a:prstGeom>
        </p:spPr>
        <p:txBody>
          <a:bodyPr lIns="0" rIns="0" tIns="0" bIns="0" anchor="ctr">
            <a:noAutofit/>
          </a:bodyPr>
          <a:p>
            <a:pPr algn="ctr"/>
            <a:r>
              <a:rPr b="0" lang="it-IT" sz="4400" spc="-1" strike="noStrike">
                <a:latin typeface="Arial"/>
              </a:rPr>
              <a:t>Fai clic per modificare il formato del testo del titolo</a:t>
            </a:r>
            <a:endParaRPr b="0" lang="it-IT" sz="4400" spc="-1" strike="noStrike">
              <a:latin typeface="Arial"/>
            </a:endParaRPr>
          </a:p>
        </p:txBody>
      </p:sp>
      <p:sp>
        <p:nvSpPr>
          <p:cNvPr id="257" name="PlaceHolder 2"/>
          <p:cNvSpPr>
            <a:spLocks noGrp="1"/>
          </p:cNvSpPr>
          <p:nvPr>
            <p:ph type="body"/>
          </p:nvPr>
        </p:nvSpPr>
        <p:spPr>
          <a:xfrm>
            <a:off x="534240" y="1768680"/>
            <a:ext cx="962208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4"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r>
              <a:rPr b="0" lang="it-IT" sz="1800" spc="-1" strike="noStrike">
                <a:latin typeface="Arial"/>
              </a:rPr>
              <a:t>Fai clic per modificare il formato del testo del titolo</a:t>
            </a:r>
            <a:endParaRPr b="0" lang="it-IT" sz="1800" spc="-1" strike="noStrike">
              <a:latin typeface="Arial"/>
            </a:endParaRPr>
          </a:p>
        </p:txBody>
      </p:sp>
      <p:sp>
        <p:nvSpPr>
          <p:cNvPr id="295" name="PlaceHolder 2"/>
          <p:cNvSpPr>
            <a:spLocks noGrp="1"/>
          </p:cNvSpPr>
          <p:nvPr>
            <p:ph type="body"/>
          </p:nvPr>
        </p:nvSpPr>
        <p:spPr>
          <a:xfrm>
            <a:off x="534600" y="1768680"/>
            <a:ext cx="9622080" cy="4384080"/>
          </a:xfrm>
          <a:prstGeom prst="rect">
            <a:avLst/>
          </a:prstGeom>
        </p:spPr>
        <p:txBody>
          <a:bodyPr lIns="0" rIns="0" tIns="0" bIns="0">
            <a:normAutofit/>
          </a:bodyPr>
          <a:p>
            <a:pPr marL="432000" indent="-324000" algn="ctr">
              <a:spcBef>
                <a:spcPts val="1417"/>
              </a:spcBef>
              <a:buClr>
                <a:srgbClr val="000000"/>
              </a:buClr>
              <a:buSzPct val="45000"/>
              <a:buFont typeface="Wingdings" charset="2"/>
              <a:buChar char=""/>
            </a:pPr>
            <a:r>
              <a:rPr b="0" lang="it-IT" sz="1800" spc="-1" strike="noStrike">
                <a:latin typeface="Arial"/>
              </a:rPr>
              <a:t>Fai clic per modificare il formato del testo della struttura</a:t>
            </a:r>
            <a:endParaRPr b="0" lang="it-IT" sz="1800" spc="-1" strike="noStrike">
              <a:latin typeface="Arial"/>
            </a:endParaRPr>
          </a:p>
          <a:p>
            <a:pPr lvl="1" marL="864000" indent="-324000" algn="ctr">
              <a:spcBef>
                <a:spcPts val="1134"/>
              </a:spcBef>
              <a:buClr>
                <a:srgbClr val="000000"/>
              </a:buClr>
              <a:buSzPct val="75000"/>
              <a:buFont typeface="Symbol" charset="2"/>
              <a:buChar char=""/>
            </a:pPr>
            <a:r>
              <a:rPr b="0" lang="it-IT" sz="1800" spc="-1" strike="noStrike">
                <a:latin typeface="Arial"/>
              </a:rPr>
              <a:t>Secondo livello struttura</a:t>
            </a:r>
            <a:endParaRPr b="0" lang="it-IT" sz="1800" spc="-1" strike="noStrike">
              <a:latin typeface="Arial"/>
            </a:endParaRPr>
          </a:p>
          <a:p>
            <a:pPr lvl="2" marL="1296000" indent="-288000" algn="ctr">
              <a:spcBef>
                <a:spcPts val="850"/>
              </a:spcBef>
              <a:buClr>
                <a:srgbClr val="000000"/>
              </a:buClr>
              <a:buSzPct val="45000"/>
              <a:buFont typeface="Wingdings" charset="2"/>
              <a:buChar char=""/>
            </a:pPr>
            <a:r>
              <a:rPr b="0" lang="it-IT" sz="1800" spc="-1" strike="noStrike">
                <a:latin typeface="Arial"/>
              </a:rPr>
              <a:t>Terzo livello struttura</a:t>
            </a:r>
            <a:endParaRPr b="0" lang="it-IT" sz="1800" spc="-1" strike="noStrike">
              <a:latin typeface="Arial"/>
            </a:endParaRPr>
          </a:p>
          <a:p>
            <a:pPr lvl="3" marL="1728000" indent="-216000" algn="ctr">
              <a:spcBef>
                <a:spcPts val="567"/>
              </a:spcBef>
              <a:buClr>
                <a:srgbClr val="000000"/>
              </a:buClr>
              <a:buSzPct val="75000"/>
              <a:buFont typeface="Symbol" charset="2"/>
              <a:buChar char=""/>
            </a:pPr>
            <a:r>
              <a:rPr b="0" lang="it-IT" sz="1800" spc="-1" strike="noStrike">
                <a:latin typeface="Arial"/>
              </a:rPr>
              <a:t>Quarto livello struttura</a:t>
            </a:r>
            <a:endParaRPr b="0" lang="it-IT" sz="1800" spc="-1" strike="noStrike">
              <a:latin typeface="Arial"/>
            </a:endParaRPr>
          </a:p>
          <a:p>
            <a:pPr lvl="4" marL="2160000" indent="-216000" algn="ctr">
              <a:spcBef>
                <a:spcPts val="283"/>
              </a:spcBef>
              <a:buClr>
                <a:srgbClr val="000000"/>
              </a:buClr>
              <a:buSzPct val="45000"/>
              <a:buFont typeface="Wingdings" charset="2"/>
              <a:buChar char=""/>
            </a:pPr>
            <a:r>
              <a:rPr b="0" lang="it-IT" sz="1800" spc="-1" strike="noStrike">
                <a:latin typeface="Arial"/>
              </a:rPr>
              <a:t>Quinto livello struttura</a:t>
            </a:r>
            <a:endParaRPr b="0" lang="it-IT" sz="1800" spc="-1" strike="noStrike">
              <a:latin typeface="Arial"/>
            </a:endParaRPr>
          </a:p>
          <a:p>
            <a:pPr lvl="5" marL="2592000" indent="-216000" algn="ctr">
              <a:spcBef>
                <a:spcPts val="283"/>
              </a:spcBef>
              <a:buClr>
                <a:srgbClr val="000000"/>
              </a:buClr>
              <a:buSzPct val="45000"/>
              <a:buFont typeface="Wingdings" charset="2"/>
              <a:buChar char=""/>
            </a:pPr>
            <a:r>
              <a:rPr b="0" lang="it-IT" sz="1800" spc="-1" strike="noStrike">
                <a:latin typeface="Arial"/>
              </a:rPr>
              <a:t>Sesto livello struttura</a:t>
            </a:r>
            <a:endParaRPr b="0" lang="it-IT" sz="1800" spc="-1" strike="noStrike">
              <a:latin typeface="Arial"/>
            </a:endParaRPr>
          </a:p>
          <a:p>
            <a:pPr lvl="6" marL="3024000" indent="-216000" algn="ctr">
              <a:spcBef>
                <a:spcPts val="283"/>
              </a:spcBef>
              <a:buClr>
                <a:srgbClr val="000000"/>
              </a:buClr>
              <a:buSzPct val="45000"/>
              <a:buFont typeface="Wingdings" charset="2"/>
              <a:buChar char=""/>
            </a:pPr>
            <a:r>
              <a:rPr b="0" lang="it-IT" sz="1800" spc="-1" strike="noStrike">
                <a:latin typeface="Arial"/>
              </a:rPr>
              <a:t>Settimo livello struttura</a:t>
            </a:r>
            <a:endParaRPr b="0" lang="it-IT"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2"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r>
              <a:rPr b="0" lang="it-IT" sz="1800" spc="-1" strike="noStrike">
                <a:latin typeface="Arial"/>
              </a:rPr>
              <a:t>Fai clic per modificare il formato del testo del titolo</a:t>
            </a:r>
            <a:endParaRPr b="0" lang="it-IT" sz="1800" spc="-1" strike="noStrike">
              <a:latin typeface="Arial"/>
            </a:endParaRPr>
          </a:p>
        </p:txBody>
      </p:sp>
      <p:sp>
        <p:nvSpPr>
          <p:cNvPr id="333" name="PlaceHolder 2"/>
          <p:cNvSpPr>
            <a:spLocks noGrp="1"/>
          </p:cNvSpPr>
          <p:nvPr>
            <p:ph type="body"/>
          </p:nvPr>
        </p:nvSpPr>
        <p:spPr>
          <a:xfrm>
            <a:off x="534240" y="1768680"/>
            <a:ext cx="962208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0" name="PlaceHolder 1"/>
          <p:cNvSpPr>
            <a:spLocks noGrp="1"/>
          </p:cNvSpPr>
          <p:nvPr>
            <p:ph type="title"/>
          </p:nvPr>
        </p:nvSpPr>
        <p:spPr>
          <a:xfrm>
            <a:off x="801720" y="2348280"/>
            <a:ext cx="9087480" cy="1619640"/>
          </a:xfrm>
          <a:prstGeom prst="rect">
            <a:avLst/>
          </a:prstGeom>
        </p:spPr>
        <p:txBody>
          <a:bodyPr lIns="0" rIns="0" tIns="0" bIns="0" anchor="ctr">
            <a:noAutofit/>
          </a:bodyPr>
          <a:p>
            <a:pPr algn="ctr"/>
            <a:r>
              <a:rPr b="0" lang="it-IT" sz="1800" spc="-1" strike="noStrike">
                <a:latin typeface="Arial"/>
              </a:rPr>
              <a:t>Fai clic per modificare il formato del testo del titolo</a:t>
            </a:r>
            <a:endParaRPr b="0" lang="it-IT" sz="1800" spc="-1" strike="noStrike">
              <a:latin typeface="Arial"/>
            </a:endParaRPr>
          </a:p>
        </p:txBody>
      </p:sp>
      <p:sp>
        <p:nvSpPr>
          <p:cNvPr id="371" name="PlaceHolder 2"/>
          <p:cNvSpPr>
            <a:spLocks noGrp="1"/>
          </p:cNvSpPr>
          <p:nvPr>
            <p:ph type="body"/>
          </p:nvPr>
        </p:nvSpPr>
        <p:spPr>
          <a:xfrm>
            <a:off x="534600" y="1768680"/>
            <a:ext cx="9622080" cy="4384080"/>
          </a:xfrm>
          <a:prstGeom prst="rect">
            <a:avLst/>
          </a:prstGeom>
        </p:spPr>
        <p:txBody>
          <a:bodyPr lIns="0" rIns="0" tIns="0" bIns="0">
            <a:normAutofit/>
          </a:bodyPr>
          <a:p>
            <a:pPr marL="432000" indent="-324000" algn="ctr">
              <a:spcBef>
                <a:spcPts val="1417"/>
              </a:spcBef>
              <a:buClr>
                <a:srgbClr val="000000"/>
              </a:buClr>
              <a:buSzPct val="45000"/>
              <a:buFont typeface="Wingdings" charset="2"/>
              <a:buChar char=""/>
            </a:pPr>
            <a:r>
              <a:rPr b="0" lang="it-IT" sz="1800" spc="-1" strike="noStrike">
                <a:latin typeface="Arial"/>
              </a:rPr>
              <a:t>Fai clic per modificare il formato del testo della struttura</a:t>
            </a:r>
            <a:endParaRPr b="0" lang="it-IT" sz="1800" spc="-1" strike="noStrike">
              <a:latin typeface="Arial"/>
            </a:endParaRPr>
          </a:p>
          <a:p>
            <a:pPr lvl="1" marL="864000" indent="-324000" algn="ctr">
              <a:spcBef>
                <a:spcPts val="1134"/>
              </a:spcBef>
              <a:buClr>
                <a:srgbClr val="000000"/>
              </a:buClr>
              <a:buSzPct val="75000"/>
              <a:buFont typeface="Symbol" charset="2"/>
              <a:buChar char=""/>
            </a:pPr>
            <a:r>
              <a:rPr b="0" lang="it-IT" sz="1800" spc="-1" strike="noStrike">
                <a:latin typeface="Arial"/>
              </a:rPr>
              <a:t>Secondo livello struttura</a:t>
            </a:r>
            <a:endParaRPr b="0" lang="it-IT" sz="1800" spc="-1" strike="noStrike">
              <a:latin typeface="Arial"/>
            </a:endParaRPr>
          </a:p>
          <a:p>
            <a:pPr lvl="2" marL="1296000" indent="-288000" algn="ctr">
              <a:spcBef>
                <a:spcPts val="850"/>
              </a:spcBef>
              <a:buClr>
                <a:srgbClr val="000000"/>
              </a:buClr>
              <a:buSzPct val="45000"/>
              <a:buFont typeface="Wingdings" charset="2"/>
              <a:buChar char=""/>
            </a:pPr>
            <a:r>
              <a:rPr b="0" lang="it-IT" sz="1800" spc="-1" strike="noStrike">
                <a:latin typeface="Arial"/>
              </a:rPr>
              <a:t>Terzo livello struttura</a:t>
            </a:r>
            <a:endParaRPr b="0" lang="it-IT" sz="1800" spc="-1" strike="noStrike">
              <a:latin typeface="Arial"/>
            </a:endParaRPr>
          </a:p>
          <a:p>
            <a:pPr lvl="3" marL="1728000" indent="-216000" algn="ctr">
              <a:spcBef>
                <a:spcPts val="567"/>
              </a:spcBef>
              <a:buClr>
                <a:srgbClr val="000000"/>
              </a:buClr>
              <a:buSzPct val="75000"/>
              <a:buFont typeface="Symbol" charset="2"/>
              <a:buChar char=""/>
            </a:pPr>
            <a:r>
              <a:rPr b="0" lang="it-IT" sz="1800" spc="-1" strike="noStrike">
                <a:latin typeface="Arial"/>
              </a:rPr>
              <a:t>Quarto livello struttura</a:t>
            </a:r>
            <a:endParaRPr b="0" lang="it-IT" sz="1800" spc="-1" strike="noStrike">
              <a:latin typeface="Arial"/>
            </a:endParaRPr>
          </a:p>
          <a:p>
            <a:pPr lvl="4" marL="2160000" indent="-216000" algn="ctr">
              <a:spcBef>
                <a:spcPts val="283"/>
              </a:spcBef>
              <a:buClr>
                <a:srgbClr val="000000"/>
              </a:buClr>
              <a:buSzPct val="45000"/>
              <a:buFont typeface="Wingdings" charset="2"/>
              <a:buChar char=""/>
            </a:pPr>
            <a:r>
              <a:rPr b="0" lang="it-IT" sz="1800" spc="-1" strike="noStrike">
                <a:latin typeface="Arial"/>
              </a:rPr>
              <a:t>Quinto livello struttura</a:t>
            </a:r>
            <a:endParaRPr b="0" lang="it-IT" sz="1800" spc="-1" strike="noStrike">
              <a:latin typeface="Arial"/>
            </a:endParaRPr>
          </a:p>
          <a:p>
            <a:pPr lvl="5" marL="2592000" indent="-216000" algn="ctr">
              <a:spcBef>
                <a:spcPts val="283"/>
              </a:spcBef>
              <a:buClr>
                <a:srgbClr val="000000"/>
              </a:buClr>
              <a:buSzPct val="45000"/>
              <a:buFont typeface="Wingdings" charset="2"/>
              <a:buChar char=""/>
            </a:pPr>
            <a:r>
              <a:rPr b="0" lang="it-IT" sz="1800" spc="-1" strike="noStrike">
                <a:latin typeface="Arial"/>
              </a:rPr>
              <a:t>Sesto livello struttura</a:t>
            </a:r>
            <a:endParaRPr b="0" lang="it-IT" sz="1800" spc="-1" strike="noStrike">
              <a:latin typeface="Arial"/>
            </a:endParaRPr>
          </a:p>
          <a:p>
            <a:pPr lvl="6" marL="3024000" indent="-216000" algn="ctr">
              <a:spcBef>
                <a:spcPts val="283"/>
              </a:spcBef>
              <a:buClr>
                <a:srgbClr val="000000"/>
              </a:buClr>
              <a:buSzPct val="45000"/>
              <a:buFont typeface="Wingdings" charset="2"/>
              <a:buChar char=""/>
            </a:pPr>
            <a:r>
              <a:rPr b="0" lang="it-IT" sz="1800" spc="-1" strike="noStrike">
                <a:latin typeface="Arial"/>
              </a:rPr>
              <a:t>Settimo livello struttura</a:t>
            </a:r>
            <a:endParaRPr b="0" lang="it-IT"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jpeg"/><Relationship Id="rId3" Type="http://schemas.openxmlformats.org/officeDocument/2006/relationships/image" Target="../media/image14.jpeg"/><Relationship Id="rId4" Type="http://schemas.openxmlformats.org/officeDocument/2006/relationships/slideLayout" Target="../slideLayouts/slideLayout97.xml"/>
</Relationships>
</file>

<file path=ppt/slides/_rels/slide11.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11.xml"/>
</Relationships>
</file>

<file path=ppt/slides/_rels/slide13.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11.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11.xml"/>
</Relationships>
</file>

<file path=ppt/slides/_rels/slide15.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11.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11.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37.xml"/>
</Relationships>
</file>

<file path=ppt/slides/_rels/slide5.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51.xml"/>
</Relationships>
</file>

<file path=ppt/slides/_rels/slide6.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61.xml"/>
</Relationships>
</file>

<file path=ppt/slides/_rels/slide7.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slideLayout" Target="../slideLayouts/slideLayout73.xml"/>
</Relationships>
</file>

<file path=ppt/slides/_rels/slide8.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jpeg"/><Relationship Id="rId3" Type="http://schemas.openxmlformats.org/officeDocument/2006/relationships/slideLayout" Target="../slideLayouts/slideLayout87.xml"/>
</Relationships>
</file>

<file path=ppt/slides/_rels/slide9.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9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6" name="CustomShape 1"/>
          <p:cNvSpPr/>
          <p:nvPr/>
        </p:nvSpPr>
        <p:spPr>
          <a:xfrm>
            <a:off x="0" y="720"/>
            <a:ext cx="10688760" cy="7558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447" name="CustomShape 2"/>
          <p:cNvSpPr/>
          <p:nvPr/>
        </p:nvSpPr>
        <p:spPr>
          <a:xfrm>
            <a:off x="0" y="720"/>
            <a:ext cx="10688760" cy="755892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p:style>
      </p:sp>
      <p:pic>
        <p:nvPicPr>
          <p:cNvPr id="448" name="Immagine 5_1" descr="Immagine che contiene acqua, cielo, esterni, natura&#10;&#10;Descrizione generata automaticamente"/>
          <p:cNvPicPr/>
          <p:nvPr/>
        </p:nvPicPr>
        <p:blipFill>
          <a:blip r:embed="rId1">
            <a:alphaModFix amt="30000"/>
          </a:blip>
          <a:srcRect l="914" t="0" r="0" b="0"/>
          <a:stretch/>
        </p:blipFill>
        <p:spPr>
          <a:xfrm>
            <a:off x="0" y="0"/>
            <a:ext cx="10688760" cy="7559640"/>
          </a:xfrm>
          <a:prstGeom prst="rect">
            <a:avLst/>
          </a:prstGeom>
          <a:ln w="0">
            <a:noFill/>
          </a:ln>
        </p:spPr>
      </p:pic>
      <p:grpSp>
        <p:nvGrpSpPr>
          <p:cNvPr id="449" name="Group 3"/>
          <p:cNvGrpSpPr/>
          <p:nvPr/>
        </p:nvGrpSpPr>
        <p:grpSpPr>
          <a:xfrm>
            <a:off x="-3600" y="0"/>
            <a:ext cx="10711800" cy="7559640"/>
            <a:chOff x="-3600" y="0"/>
            <a:chExt cx="10711800" cy="7559640"/>
          </a:xfrm>
        </p:grpSpPr>
        <p:sp>
          <p:nvSpPr>
            <p:cNvPr id="450" name="Line 4"/>
            <p:cNvSpPr/>
            <p:nvPr/>
          </p:nvSpPr>
          <p:spPr>
            <a:xfrm>
              <a:off x="-3600" y="7370640"/>
              <a:ext cx="106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p:style>
        </p:sp>
        <p:sp>
          <p:nvSpPr>
            <p:cNvPr id="451" name="Line 5"/>
            <p:cNvSpPr/>
            <p:nvPr/>
          </p:nvSpPr>
          <p:spPr>
            <a:xfrm>
              <a:off x="1800" y="0"/>
              <a:ext cx="0" cy="755964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p:style>
        </p:sp>
        <p:sp>
          <p:nvSpPr>
            <p:cNvPr id="452" name="Line 6"/>
            <p:cNvSpPr/>
            <p:nvPr/>
          </p:nvSpPr>
          <p:spPr>
            <a:xfrm>
              <a:off x="10519200" y="0"/>
              <a:ext cx="0" cy="755964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p:style>
        </p:sp>
        <p:sp>
          <p:nvSpPr>
            <p:cNvPr id="453" name="Line 7"/>
            <p:cNvSpPr/>
            <p:nvPr/>
          </p:nvSpPr>
          <p:spPr>
            <a:xfrm>
              <a:off x="170640" y="0"/>
              <a:ext cx="0" cy="755964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p:style>
        </p:sp>
        <p:sp>
          <p:nvSpPr>
            <p:cNvPr id="454" name="Line 8"/>
            <p:cNvSpPr/>
            <p:nvPr/>
          </p:nvSpPr>
          <p:spPr>
            <a:xfrm>
              <a:off x="1047240" y="0"/>
              <a:ext cx="0" cy="755964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p:style>
        </p:sp>
        <p:sp>
          <p:nvSpPr>
            <p:cNvPr id="455" name="Line 9"/>
            <p:cNvSpPr/>
            <p:nvPr/>
          </p:nvSpPr>
          <p:spPr>
            <a:xfrm>
              <a:off x="1923480" y="0"/>
              <a:ext cx="0" cy="755964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p:style>
        </p:sp>
        <p:sp>
          <p:nvSpPr>
            <p:cNvPr id="456" name="Line 10"/>
            <p:cNvSpPr/>
            <p:nvPr/>
          </p:nvSpPr>
          <p:spPr>
            <a:xfrm>
              <a:off x="2800080" y="0"/>
              <a:ext cx="0" cy="755964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p:style>
        </p:sp>
        <p:sp>
          <p:nvSpPr>
            <p:cNvPr id="457" name="Line 11"/>
            <p:cNvSpPr/>
            <p:nvPr/>
          </p:nvSpPr>
          <p:spPr>
            <a:xfrm>
              <a:off x="3676320" y="0"/>
              <a:ext cx="0" cy="755964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p:style>
        </p:sp>
        <p:sp>
          <p:nvSpPr>
            <p:cNvPr id="458" name="Line 12"/>
            <p:cNvSpPr/>
            <p:nvPr/>
          </p:nvSpPr>
          <p:spPr>
            <a:xfrm>
              <a:off x="4552920" y="0"/>
              <a:ext cx="0" cy="755964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p:style>
        </p:sp>
        <p:sp>
          <p:nvSpPr>
            <p:cNvPr id="459" name="Line 13"/>
            <p:cNvSpPr/>
            <p:nvPr/>
          </p:nvSpPr>
          <p:spPr>
            <a:xfrm>
              <a:off x="5429520" y="0"/>
              <a:ext cx="0" cy="755964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p:style>
        </p:sp>
        <p:sp>
          <p:nvSpPr>
            <p:cNvPr id="460" name="Line 14"/>
            <p:cNvSpPr/>
            <p:nvPr/>
          </p:nvSpPr>
          <p:spPr>
            <a:xfrm>
              <a:off x="6305760" y="0"/>
              <a:ext cx="0" cy="755964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p:style>
        </p:sp>
        <p:sp>
          <p:nvSpPr>
            <p:cNvPr id="461" name="Line 15"/>
            <p:cNvSpPr/>
            <p:nvPr/>
          </p:nvSpPr>
          <p:spPr>
            <a:xfrm>
              <a:off x="7182360" y="0"/>
              <a:ext cx="0" cy="755964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p:style>
        </p:sp>
        <p:sp>
          <p:nvSpPr>
            <p:cNvPr id="462" name="Line 16"/>
            <p:cNvSpPr/>
            <p:nvPr/>
          </p:nvSpPr>
          <p:spPr>
            <a:xfrm>
              <a:off x="8058600" y="0"/>
              <a:ext cx="0" cy="755964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p:style>
        </p:sp>
        <p:sp>
          <p:nvSpPr>
            <p:cNvPr id="463" name="Line 17"/>
            <p:cNvSpPr/>
            <p:nvPr/>
          </p:nvSpPr>
          <p:spPr>
            <a:xfrm>
              <a:off x="8935200" y="0"/>
              <a:ext cx="0" cy="755964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p:style>
        </p:sp>
        <p:sp>
          <p:nvSpPr>
            <p:cNvPr id="464" name="Line 18"/>
            <p:cNvSpPr/>
            <p:nvPr/>
          </p:nvSpPr>
          <p:spPr>
            <a:xfrm>
              <a:off x="9811800" y="0"/>
              <a:ext cx="0" cy="755964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p:style>
        </p:sp>
        <p:sp>
          <p:nvSpPr>
            <p:cNvPr id="465" name="Line 19"/>
            <p:cNvSpPr/>
            <p:nvPr/>
          </p:nvSpPr>
          <p:spPr>
            <a:xfrm>
              <a:off x="10688400" y="0"/>
              <a:ext cx="0" cy="755964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p:style>
        </p:sp>
        <p:sp>
          <p:nvSpPr>
            <p:cNvPr id="466" name="Line 20"/>
            <p:cNvSpPr/>
            <p:nvPr/>
          </p:nvSpPr>
          <p:spPr>
            <a:xfrm>
              <a:off x="1800" y="189000"/>
              <a:ext cx="1069164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p:style>
        </p:sp>
        <p:sp>
          <p:nvSpPr>
            <p:cNvPr id="467" name="Line 21"/>
            <p:cNvSpPr/>
            <p:nvPr/>
          </p:nvSpPr>
          <p:spPr>
            <a:xfrm>
              <a:off x="1800" y="803160"/>
              <a:ext cx="1069164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p:style>
        </p:sp>
        <p:sp>
          <p:nvSpPr>
            <p:cNvPr id="468" name="Line 22"/>
            <p:cNvSpPr/>
            <p:nvPr/>
          </p:nvSpPr>
          <p:spPr>
            <a:xfrm>
              <a:off x="1800" y="1417680"/>
              <a:ext cx="1069164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p:style>
        </p:sp>
        <p:sp>
          <p:nvSpPr>
            <p:cNvPr id="469" name="Line 23"/>
            <p:cNvSpPr/>
            <p:nvPr/>
          </p:nvSpPr>
          <p:spPr>
            <a:xfrm>
              <a:off x="1800" y="2031840"/>
              <a:ext cx="1069164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p:style>
        </p:sp>
        <p:sp>
          <p:nvSpPr>
            <p:cNvPr id="470" name="Line 24"/>
            <p:cNvSpPr/>
            <p:nvPr/>
          </p:nvSpPr>
          <p:spPr>
            <a:xfrm>
              <a:off x="1800" y="2645640"/>
              <a:ext cx="1069164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p:style>
        </p:sp>
        <p:sp>
          <p:nvSpPr>
            <p:cNvPr id="471" name="Line 25"/>
            <p:cNvSpPr/>
            <p:nvPr/>
          </p:nvSpPr>
          <p:spPr>
            <a:xfrm>
              <a:off x="1800" y="3260160"/>
              <a:ext cx="1069164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p:style>
        </p:sp>
        <p:sp>
          <p:nvSpPr>
            <p:cNvPr id="472" name="Line 26"/>
            <p:cNvSpPr/>
            <p:nvPr/>
          </p:nvSpPr>
          <p:spPr>
            <a:xfrm>
              <a:off x="1800" y="3874320"/>
              <a:ext cx="1069164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p:style>
        </p:sp>
        <p:sp>
          <p:nvSpPr>
            <p:cNvPr id="473" name="Line 27"/>
            <p:cNvSpPr/>
            <p:nvPr/>
          </p:nvSpPr>
          <p:spPr>
            <a:xfrm>
              <a:off x="1800" y="4488840"/>
              <a:ext cx="1069164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p:style>
        </p:sp>
        <p:sp>
          <p:nvSpPr>
            <p:cNvPr id="474" name="Line 28"/>
            <p:cNvSpPr/>
            <p:nvPr/>
          </p:nvSpPr>
          <p:spPr>
            <a:xfrm>
              <a:off x="1800" y="5102640"/>
              <a:ext cx="1069164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p:style>
        </p:sp>
        <p:sp>
          <p:nvSpPr>
            <p:cNvPr id="475" name="Line 29"/>
            <p:cNvSpPr/>
            <p:nvPr/>
          </p:nvSpPr>
          <p:spPr>
            <a:xfrm>
              <a:off x="1800" y="5717160"/>
              <a:ext cx="1069164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p:style>
        </p:sp>
        <p:sp>
          <p:nvSpPr>
            <p:cNvPr id="476" name="Line 30"/>
            <p:cNvSpPr/>
            <p:nvPr/>
          </p:nvSpPr>
          <p:spPr>
            <a:xfrm>
              <a:off x="1800" y="6331320"/>
              <a:ext cx="1069164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p:style>
        </p:sp>
        <p:sp>
          <p:nvSpPr>
            <p:cNvPr id="477" name="Line 31"/>
            <p:cNvSpPr/>
            <p:nvPr/>
          </p:nvSpPr>
          <p:spPr>
            <a:xfrm>
              <a:off x="1800" y="7559640"/>
              <a:ext cx="1069164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p:style>
        </p:sp>
        <p:sp>
          <p:nvSpPr>
            <p:cNvPr id="478" name="Line 32"/>
            <p:cNvSpPr/>
            <p:nvPr/>
          </p:nvSpPr>
          <p:spPr>
            <a:xfrm>
              <a:off x="16560" y="6887880"/>
              <a:ext cx="1069164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p:style>
        </p:sp>
      </p:grpSp>
      <p:sp>
        <p:nvSpPr>
          <p:cNvPr id="479" name="CustomShape 33"/>
          <p:cNvSpPr/>
          <p:nvPr/>
        </p:nvSpPr>
        <p:spPr>
          <a:xfrm>
            <a:off x="1916280" y="3585600"/>
            <a:ext cx="6992640" cy="2817720"/>
          </a:xfrm>
          <a:prstGeom prst="rect">
            <a:avLst/>
          </a:prstGeom>
          <a:noFill/>
          <a:ln w="0">
            <a:noFill/>
          </a:ln>
        </p:spPr>
        <p:style>
          <a:lnRef idx="0"/>
          <a:fillRef idx="0"/>
          <a:effectRef idx="0"/>
          <a:fontRef idx="minor"/>
        </p:style>
        <p:txBody>
          <a:bodyPr lIns="90000" rIns="90000" tIns="45000" bIns="45000">
            <a:normAutofit/>
          </a:bodyPr>
          <a:p>
            <a:pPr algn="ctr">
              <a:lnSpc>
                <a:spcPct val="90000"/>
              </a:lnSpc>
            </a:pPr>
            <a:r>
              <a:rPr b="1" lang="it-IT" sz="5400" spc="-1" strike="noStrike">
                <a:solidFill>
                  <a:srgbClr val="12154e"/>
                </a:solidFill>
                <a:latin typeface="Posterama"/>
              </a:rPr>
              <a:t>LA TUTELA DEL MARE</a:t>
            </a:r>
            <a:endParaRPr b="0" lang="it-IT" sz="5400" spc="-1" strike="noStrike">
              <a:latin typeface="Arial"/>
            </a:endParaRPr>
          </a:p>
        </p:txBody>
      </p:sp>
      <p:sp>
        <p:nvSpPr>
          <p:cNvPr id="480" name="CustomShape 34"/>
          <p:cNvSpPr/>
          <p:nvPr/>
        </p:nvSpPr>
        <p:spPr>
          <a:xfrm>
            <a:off x="1916280" y="798480"/>
            <a:ext cx="6992640" cy="3082680"/>
          </a:xfrm>
          <a:prstGeom prst="rect">
            <a:avLst/>
          </a:prstGeom>
          <a:noFill/>
          <a:ln w="0">
            <a:noFill/>
          </a:ln>
        </p:spPr>
        <p:style>
          <a:lnRef idx="0"/>
          <a:fillRef idx="0"/>
          <a:effectRef idx="0"/>
          <a:fontRef idx="minor"/>
        </p:style>
      </p:sp>
      <p:sp>
        <p:nvSpPr>
          <p:cNvPr id="481" name="CustomShape 35"/>
          <p:cNvSpPr/>
          <p:nvPr/>
        </p:nvSpPr>
        <p:spPr>
          <a:xfrm rot="18900000">
            <a:off x="5182920" y="-323640"/>
            <a:ext cx="565200" cy="551520"/>
          </a:xfrm>
          <a:prstGeom prst="rtTriangl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nodeType="withEffect" fill="hold" presetClass="entr" presetID="10">
                                  <p:stCondLst>
                                    <p:cond delay="1000"/>
                                  </p:stCondLst>
                                  <p:iterate type="el">
                                    <p:tmAbs val="100"/>
                                  </p:iterate>
                                  <p:childTnLst>
                                    <p:set>
                                      <p:cBhvr>
                                        <p:cTn id="6" dur="1" fill="hold">
                                          <p:stCondLst>
                                            <p:cond delay="0"/>
                                          </p:stCondLst>
                                        </p:cTn>
                                        <p:tgtEl>
                                          <p:spTgt spid="479"/>
                                        </p:tgtEl>
                                        <p:attrNameLst>
                                          <p:attrName>style.visibility</p:attrName>
                                        </p:attrNameLst>
                                      </p:cBhvr>
                                      <p:to>
                                        <p:strVal val="visible"/>
                                      </p:to>
                                    </p:set>
                                    <p:animEffect filter="fade" transition="in">
                                      <p:cBhvr additive="repl">
                                        <p:cTn id="7" dur="700"/>
                                        <p:tgtEl>
                                          <p:spTgt spid="479"/>
                                        </p:tgtEl>
                                      </p:cBhvr>
                                    </p:animEffect>
                                  </p:childTnLst>
                                </p:cTn>
                              </p:par>
                              <p:par>
                                <p:cTn id="8" nodeType="withEffect" fill="hold" presetClass="entr" presetID="10">
                                  <p:stCondLst>
                                    <p:cond delay="0"/>
                                  </p:stCondLst>
                                  <p:iterate type="el">
                                    <p:tmAbs val="100"/>
                                  </p:iterate>
                                  <p:childTnLst>
                                    <p:set>
                                      <p:cBhvr>
                                        <p:cTn id="9" dur="1" fill="hold">
                                          <p:stCondLst>
                                            <p:cond delay="0"/>
                                          </p:stCondLst>
                                        </p:cTn>
                                        <p:tgtEl>
                                          <p:spTgt spid="448"/>
                                        </p:tgtEl>
                                        <p:attrNameLst>
                                          <p:attrName>style.visibility</p:attrName>
                                        </p:attrNameLst>
                                      </p:cBhvr>
                                      <p:to>
                                        <p:strVal val="visible"/>
                                      </p:to>
                                    </p:set>
                                    <p:animEffect filter="fade" transition="in">
                                      <p:cBhvr additive="repl">
                                        <p:cTn id="10" dur="700"/>
                                        <p:tgtEl>
                                          <p:spTgt spid="4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2" name="CustomShape 1"/>
          <p:cNvSpPr/>
          <p:nvPr/>
        </p:nvSpPr>
        <p:spPr>
          <a:xfrm>
            <a:off x="364320" y="479880"/>
            <a:ext cx="9962280" cy="852480"/>
          </a:xfrm>
          <a:prstGeom prst="rect">
            <a:avLst/>
          </a:prstGeom>
          <a:noFill/>
          <a:ln w="0">
            <a:noFill/>
          </a:ln>
        </p:spPr>
        <p:style>
          <a:lnRef idx="0"/>
          <a:fillRef idx="0"/>
          <a:effectRef idx="0"/>
          <a:fontRef idx="minor"/>
        </p:style>
        <p:txBody>
          <a:bodyPr lIns="90000" rIns="90000" tIns="91440" bIns="91440">
            <a:normAutofit/>
          </a:bodyPr>
          <a:p>
            <a:pPr>
              <a:lnSpc>
                <a:spcPct val="100000"/>
              </a:lnSpc>
              <a:tabLst>
                <a:tab algn="l" pos="0"/>
              </a:tabLst>
            </a:pPr>
            <a:r>
              <a:rPr b="0" lang="it" sz="2800" spc="-1" strike="noStrike">
                <a:solidFill>
                  <a:srgbClr val="000000"/>
                </a:solidFill>
                <a:latin typeface="Arial"/>
                <a:ea typeface="Arial"/>
              </a:rPr>
              <a:t>Alcune delle isole vulcaniche nel mondo </a:t>
            </a:r>
            <a:endParaRPr b="0" lang="it-IT" sz="2800" spc="-1" strike="noStrike">
              <a:latin typeface="Arial"/>
            </a:endParaRPr>
          </a:p>
        </p:txBody>
      </p:sp>
      <p:sp>
        <p:nvSpPr>
          <p:cNvPr id="553" name="CustomShape 2"/>
          <p:cNvSpPr/>
          <p:nvPr/>
        </p:nvSpPr>
        <p:spPr>
          <a:xfrm>
            <a:off x="364320" y="1243800"/>
            <a:ext cx="6621480" cy="3732480"/>
          </a:xfrm>
          <a:prstGeom prst="rect">
            <a:avLst/>
          </a:prstGeom>
          <a:noFill/>
          <a:ln w="0">
            <a:noFill/>
          </a:ln>
        </p:spPr>
        <p:style>
          <a:lnRef idx="0"/>
          <a:fillRef idx="0"/>
          <a:effectRef idx="0"/>
          <a:fontRef idx="minor"/>
        </p:style>
        <p:txBody>
          <a:bodyPr lIns="90000" rIns="90000" tIns="91440" bIns="91440">
            <a:normAutofit/>
          </a:bodyPr>
          <a:p>
            <a:pPr marL="457200" indent="-316440">
              <a:lnSpc>
                <a:spcPct val="115000"/>
              </a:lnSpc>
              <a:buClr>
                <a:srgbClr val="595959"/>
              </a:buClr>
              <a:buFont typeface="Arial"/>
              <a:buChar char="●"/>
            </a:pPr>
            <a:r>
              <a:rPr b="0" lang="it" sz="1800" spc="-1" strike="noStrike">
                <a:solidFill>
                  <a:srgbClr val="595959"/>
                </a:solidFill>
                <a:latin typeface="Arial"/>
                <a:ea typeface="Arial"/>
              </a:rPr>
              <a:t>Stromboli, Isola di Panarea e Vulcano, appartenenti all’arcipelago delle Isole Eolie sono un angolo di paradiso naturalistico da ammirare</a:t>
            </a:r>
            <a:endParaRPr b="0" lang="it-IT" sz="1800" spc="-1" strike="noStrike">
              <a:latin typeface="Arial"/>
            </a:endParaRPr>
          </a:p>
          <a:p>
            <a:pPr marL="457200" indent="-316440">
              <a:lnSpc>
                <a:spcPct val="115000"/>
              </a:lnSpc>
              <a:buClr>
                <a:srgbClr val="595959"/>
              </a:buClr>
              <a:buFont typeface="Arial"/>
              <a:buChar char="●"/>
            </a:pPr>
            <a:r>
              <a:rPr b="0" lang="it" sz="1800" spc="-1" strike="noStrike">
                <a:solidFill>
                  <a:srgbClr val="595959"/>
                </a:solidFill>
                <a:latin typeface="Arial"/>
                <a:ea typeface="Arial"/>
              </a:rPr>
              <a:t>Santorini, isola vulcanica appartenente alla Grecia. Negli ultimi anni sempre più affollata da turisti che ne ammirano le attrazioni e la forma accidentata causata da un eruzione vulcanica.</a:t>
            </a:r>
            <a:endParaRPr b="0" lang="it-IT" sz="1800" spc="-1" strike="noStrike">
              <a:latin typeface="Arial"/>
            </a:endParaRPr>
          </a:p>
          <a:p>
            <a:pPr marL="457200" indent="-316440">
              <a:lnSpc>
                <a:spcPct val="115000"/>
              </a:lnSpc>
              <a:buClr>
                <a:srgbClr val="595959"/>
              </a:buClr>
              <a:buFont typeface="Arial"/>
              <a:buChar char="●"/>
            </a:pPr>
            <a:r>
              <a:rPr b="0" lang="it" sz="1800" spc="-1" strike="noStrike">
                <a:solidFill>
                  <a:srgbClr val="595959"/>
                </a:solidFill>
                <a:latin typeface="Arial"/>
                <a:ea typeface="Arial"/>
              </a:rPr>
              <a:t>Isole Hawaii, appartenenti ad un arcipelago di 8 isolette è da sempre visitata per le bellissime spiagge e i paesaggi paradisiaci. </a:t>
            </a:r>
            <a:endParaRPr b="0" lang="it-IT" sz="1800" spc="-1" strike="noStrike">
              <a:latin typeface="Arial"/>
            </a:endParaRPr>
          </a:p>
          <a:p>
            <a:pPr>
              <a:lnSpc>
                <a:spcPct val="115000"/>
              </a:lnSpc>
              <a:spcBef>
                <a:spcPts val="1199"/>
              </a:spcBef>
              <a:spcAft>
                <a:spcPts val="1199"/>
              </a:spcAft>
              <a:tabLst>
                <a:tab algn="l" pos="0"/>
              </a:tabLst>
            </a:pPr>
            <a:endParaRPr b="0" lang="it-IT" sz="1800" spc="-1" strike="noStrike">
              <a:latin typeface="Arial"/>
            </a:endParaRPr>
          </a:p>
        </p:txBody>
      </p:sp>
      <p:pic>
        <p:nvPicPr>
          <p:cNvPr id="554" name="Google Shape;56;p13_3" descr=""/>
          <p:cNvPicPr/>
          <p:nvPr/>
        </p:nvPicPr>
        <p:blipFill>
          <a:blip r:embed="rId1"/>
          <a:stretch/>
        </p:blipFill>
        <p:spPr>
          <a:xfrm>
            <a:off x="364320" y="4190400"/>
            <a:ext cx="3161880" cy="2642040"/>
          </a:xfrm>
          <a:prstGeom prst="rect">
            <a:avLst/>
          </a:prstGeom>
          <a:ln w="0">
            <a:noFill/>
          </a:ln>
        </p:spPr>
      </p:pic>
      <p:pic>
        <p:nvPicPr>
          <p:cNvPr id="555" name="Google Shape;57;p13_1" descr=""/>
          <p:cNvPicPr/>
          <p:nvPr/>
        </p:nvPicPr>
        <p:blipFill>
          <a:blip r:embed="rId2"/>
          <a:stretch/>
        </p:blipFill>
        <p:spPr>
          <a:xfrm>
            <a:off x="4438800" y="4235760"/>
            <a:ext cx="3348360" cy="2642040"/>
          </a:xfrm>
          <a:prstGeom prst="rect">
            <a:avLst/>
          </a:prstGeom>
          <a:ln w="0">
            <a:noFill/>
          </a:ln>
        </p:spPr>
      </p:pic>
      <p:pic>
        <p:nvPicPr>
          <p:cNvPr id="556" name="Google Shape;58;p13_1" descr=""/>
          <p:cNvPicPr/>
          <p:nvPr/>
        </p:nvPicPr>
        <p:blipFill>
          <a:blip r:embed="rId3"/>
          <a:stretch/>
        </p:blipFill>
        <p:spPr>
          <a:xfrm>
            <a:off x="7736040" y="1243800"/>
            <a:ext cx="2762640" cy="2534760"/>
          </a:xfrm>
          <a:prstGeom prst="rect">
            <a:avLst/>
          </a:prstGeom>
          <a:ln w="0">
            <a:noFill/>
          </a:ln>
        </p:spPr>
      </p:pic>
      <p:sp>
        <p:nvSpPr>
          <p:cNvPr id="557" name="CustomShape 3"/>
          <p:cNvSpPr/>
          <p:nvPr/>
        </p:nvSpPr>
        <p:spPr>
          <a:xfrm>
            <a:off x="1244520" y="6833880"/>
            <a:ext cx="2134800" cy="396000"/>
          </a:xfrm>
          <a:prstGeom prst="rect">
            <a:avLst/>
          </a:prstGeom>
          <a:noFill/>
          <a:ln w="0">
            <a:noFill/>
          </a:ln>
        </p:spPr>
        <p:style>
          <a:lnRef idx="0"/>
          <a:fillRef idx="0"/>
          <a:effectRef idx="0"/>
          <a:fontRef idx="minor"/>
        </p:style>
        <p:txBody>
          <a:bodyPr lIns="90000" rIns="90000" tIns="91440" bIns="91440">
            <a:spAutoFit/>
          </a:bodyPr>
          <a:p>
            <a:pPr>
              <a:lnSpc>
                <a:spcPct val="100000"/>
              </a:lnSpc>
              <a:tabLst>
                <a:tab algn="l" pos="0"/>
              </a:tabLst>
            </a:pPr>
            <a:r>
              <a:rPr b="0" lang="it" sz="1400" spc="-1" strike="noStrike">
                <a:solidFill>
                  <a:srgbClr val="000000"/>
                </a:solidFill>
                <a:latin typeface="Arial"/>
                <a:ea typeface="Arial"/>
              </a:rPr>
              <a:t>Isole Eolie</a:t>
            </a:r>
            <a:endParaRPr b="0" lang="it-IT" sz="1400" spc="-1" strike="noStrike">
              <a:latin typeface="Arial"/>
            </a:endParaRPr>
          </a:p>
        </p:txBody>
      </p:sp>
      <p:sp>
        <p:nvSpPr>
          <p:cNvPr id="558" name="CustomShape 4"/>
          <p:cNvSpPr/>
          <p:nvPr/>
        </p:nvSpPr>
        <p:spPr>
          <a:xfrm>
            <a:off x="5345640" y="6755040"/>
            <a:ext cx="1879920" cy="396000"/>
          </a:xfrm>
          <a:prstGeom prst="rect">
            <a:avLst/>
          </a:prstGeom>
          <a:noFill/>
          <a:ln w="0">
            <a:noFill/>
          </a:ln>
        </p:spPr>
        <p:style>
          <a:lnRef idx="0"/>
          <a:fillRef idx="0"/>
          <a:effectRef idx="0"/>
          <a:fontRef idx="minor"/>
        </p:style>
        <p:txBody>
          <a:bodyPr lIns="90000" rIns="90000" tIns="91440" bIns="91440">
            <a:spAutoFit/>
          </a:bodyPr>
          <a:p>
            <a:pPr>
              <a:lnSpc>
                <a:spcPct val="100000"/>
              </a:lnSpc>
              <a:tabLst>
                <a:tab algn="l" pos="0"/>
              </a:tabLst>
            </a:pPr>
            <a:r>
              <a:rPr b="0" lang="it" sz="1400" spc="-1" strike="noStrike">
                <a:solidFill>
                  <a:srgbClr val="000000"/>
                </a:solidFill>
                <a:latin typeface="Arial"/>
                <a:ea typeface="Arial"/>
              </a:rPr>
              <a:t>Santorini</a:t>
            </a:r>
            <a:endParaRPr b="0" lang="it-IT" sz="1400" spc="-1" strike="noStrike">
              <a:latin typeface="Arial"/>
            </a:endParaRPr>
          </a:p>
        </p:txBody>
      </p:sp>
      <p:sp>
        <p:nvSpPr>
          <p:cNvPr id="559" name="CustomShape 5"/>
          <p:cNvSpPr/>
          <p:nvPr/>
        </p:nvSpPr>
        <p:spPr>
          <a:xfrm>
            <a:off x="8482320" y="3779640"/>
            <a:ext cx="1399320" cy="396000"/>
          </a:xfrm>
          <a:prstGeom prst="rect">
            <a:avLst/>
          </a:prstGeom>
          <a:noFill/>
          <a:ln w="0">
            <a:noFill/>
          </a:ln>
        </p:spPr>
        <p:style>
          <a:lnRef idx="0"/>
          <a:fillRef idx="0"/>
          <a:effectRef idx="0"/>
          <a:fontRef idx="minor"/>
        </p:style>
        <p:txBody>
          <a:bodyPr lIns="90000" rIns="90000" tIns="91440" bIns="91440">
            <a:spAutoFit/>
          </a:bodyPr>
          <a:p>
            <a:pPr>
              <a:lnSpc>
                <a:spcPct val="100000"/>
              </a:lnSpc>
              <a:tabLst>
                <a:tab algn="l" pos="0"/>
              </a:tabLst>
            </a:pPr>
            <a:r>
              <a:rPr b="0" lang="it" sz="1400" spc="-1" strike="noStrike">
                <a:solidFill>
                  <a:srgbClr val="000000"/>
                </a:solidFill>
                <a:latin typeface="Arial"/>
                <a:ea typeface="Arial"/>
              </a:rPr>
              <a:t>Isole Hawaii</a:t>
            </a:r>
            <a:endParaRPr b="0" lang="it-IT" sz="14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0" name="CustomShape 1"/>
          <p:cNvSpPr/>
          <p:nvPr/>
        </p:nvSpPr>
        <p:spPr>
          <a:xfrm>
            <a:off x="801720" y="2348280"/>
            <a:ext cx="9087480" cy="1619640"/>
          </a:xfrm>
          <a:prstGeom prst="rect">
            <a:avLst/>
          </a:prstGeom>
          <a:noFill/>
          <a:ln w="0">
            <a:noFill/>
          </a:ln>
        </p:spPr>
        <p:style>
          <a:lnRef idx="0"/>
          <a:fillRef idx="0"/>
          <a:effectRef idx="0"/>
          <a:fontRef idx="minor"/>
        </p:style>
      </p:sp>
      <p:sp>
        <p:nvSpPr>
          <p:cNvPr id="561" name="CustomShape 2"/>
          <p:cNvSpPr/>
          <p:nvPr/>
        </p:nvSpPr>
        <p:spPr>
          <a:xfrm>
            <a:off x="1603800" y="4284000"/>
            <a:ext cx="7483680" cy="1931040"/>
          </a:xfrm>
          <a:prstGeom prst="rect">
            <a:avLst/>
          </a:prstGeom>
          <a:noFill/>
          <a:ln w="0">
            <a:noFill/>
          </a:ln>
        </p:spPr>
        <p:style>
          <a:lnRef idx="0"/>
          <a:fillRef idx="0"/>
          <a:effectRef idx="0"/>
          <a:fontRef idx="minor"/>
        </p:style>
      </p:sp>
      <p:pic>
        <p:nvPicPr>
          <p:cNvPr id="562" name="Immagine 3_1" descr="89506699f3ae6cfba08671d7e672e7aa.jpg"/>
          <p:cNvPicPr/>
          <p:nvPr/>
        </p:nvPicPr>
        <p:blipFill>
          <a:blip r:embed="rId1"/>
          <a:stretch/>
        </p:blipFill>
        <p:spPr>
          <a:xfrm>
            <a:off x="0" y="0"/>
            <a:ext cx="10691280" cy="755928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3" name="CustomShape 1"/>
          <p:cNvSpPr/>
          <p:nvPr/>
        </p:nvSpPr>
        <p:spPr>
          <a:xfrm>
            <a:off x="714960" y="0"/>
            <a:ext cx="9087480" cy="683280"/>
          </a:xfrm>
          <a:prstGeom prst="rect">
            <a:avLst/>
          </a:prstGeom>
          <a:noFill/>
          <a:ln w="0">
            <a:noFill/>
          </a:ln>
        </p:spPr>
        <p:style>
          <a:lnRef idx="0"/>
          <a:fillRef idx="0"/>
          <a:effectRef idx="0"/>
          <a:fontRef idx="minor"/>
        </p:style>
      </p:sp>
      <p:sp>
        <p:nvSpPr>
          <p:cNvPr id="564" name="CustomShape 2"/>
          <p:cNvSpPr/>
          <p:nvPr/>
        </p:nvSpPr>
        <p:spPr>
          <a:xfrm>
            <a:off x="209880" y="1954080"/>
            <a:ext cx="10103040" cy="4260960"/>
          </a:xfrm>
          <a:prstGeom prst="rect">
            <a:avLst/>
          </a:prstGeom>
          <a:noFill/>
          <a:ln w="0">
            <a:noFill/>
          </a:ln>
        </p:spPr>
        <p:style>
          <a:lnRef idx="0"/>
          <a:fillRef idx="0"/>
          <a:effectRef idx="0"/>
          <a:fontRef idx="minor"/>
        </p:style>
        <p:txBody>
          <a:bodyPr lIns="90000" rIns="90000" tIns="45000" bIns="45000">
            <a:normAutofit fontScale="2000"/>
          </a:bodyPr>
          <a:p>
            <a:pPr algn="ctr">
              <a:lnSpc>
                <a:spcPct val="100000"/>
              </a:lnSpc>
              <a:spcBef>
                <a:spcPts val="641"/>
              </a:spcBef>
              <a:tabLst>
                <a:tab algn="l" pos="0"/>
              </a:tabLst>
            </a:pPr>
            <a:r>
              <a:rPr b="1" lang="it-IT" sz="12780" spc="-1" strike="noStrike">
                <a:solidFill>
                  <a:srgbClr val="8b8b8b"/>
                </a:solidFill>
                <a:latin typeface="Calibri"/>
              </a:rPr>
              <a:t>L'Isola Ferdinandea</a:t>
            </a:r>
            <a:r>
              <a:rPr b="0" lang="it-IT" sz="12780" spc="-1" strike="noStrike">
                <a:solidFill>
                  <a:srgbClr val="8b8b8b"/>
                </a:solidFill>
                <a:latin typeface="Calibri"/>
              </a:rPr>
              <a:t> è attualmente una vasta piattaforma rocciosa situata a circa 6 metri dalla superficie marina tra </a:t>
            </a:r>
            <a:r>
              <a:rPr b="1" lang="it-IT" sz="12780" spc="-1" strike="noStrike">
                <a:solidFill>
                  <a:srgbClr val="8b8bff"/>
                </a:solidFill>
                <a:latin typeface="Calibri"/>
              </a:rPr>
              <a:t>Sciacca </a:t>
            </a:r>
            <a:r>
              <a:rPr b="0" lang="it-IT" sz="12780" spc="-1" strike="noStrike">
                <a:solidFill>
                  <a:srgbClr val="8b8b8b"/>
                </a:solidFill>
                <a:latin typeface="Calibri"/>
              </a:rPr>
              <a:t>e l'</a:t>
            </a:r>
            <a:r>
              <a:rPr b="1" lang="it-IT" sz="12780" spc="-1" strike="noStrike">
                <a:solidFill>
                  <a:srgbClr val="8b8b8b"/>
                </a:solidFill>
                <a:latin typeface="Calibri"/>
              </a:rPr>
              <a:t>isola di Pantelleria</a:t>
            </a:r>
            <a:r>
              <a:rPr b="0" lang="it-IT" sz="12780" spc="-1" strike="noStrike">
                <a:solidFill>
                  <a:srgbClr val="8b8bff"/>
                </a:solidFill>
                <a:latin typeface="Calibri"/>
              </a:rPr>
              <a:t>.</a:t>
            </a:r>
            <a:endParaRPr b="0" lang="it-IT" sz="12780" spc="-1" strike="noStrike">
              <a:latin typeface="Arial"/>
            </a:endParaRPr>
          </a:p>
          <a:p>
            <a:pPr algn="ctr">
              <a:lnSpc>
                <a:spcPct val="100000"/>
              </a:lnSpc>
              <a:spcBef>
                <a:spcPts val="641"/>
              </a:spcBef>
              <a:tabLst>
                <a:tab algn="l" pos="0"/>
              </a:tabLst>
            </a:pPr>
            <a:r>
              <a:rPr b="0" lang="it-IT" sz="12780" spc="-1" strike="noStrike">
                <a:solidFill>
                  <a:srgbClr val="8b8b8b"/>
                </a:solidFill>
                <a:latin typeface="Calibri"/>
              </a:rPr>
              <a:t> </a:t>
            </a:r>
            <a:endParaRPr b="0" lang="it-IT" sz="12780" spc="-1" strike="noStrike">
              <a:latin typeface="Arial"/>
            </a:endParaRPr>
          </a:p>
          <a:p>
            <a:pPr algn="ctr">
              <a:lnSpc>
                <a:spcPct val="100000"/>
              </a:lnSpc>
              <a:spcBef>
                <a:spcPts val="641"/>
              </a:spcBef>
              <a:tabLst>
                <a:tab algn="l" pos="0"/>
              </a:tabLst>
            </a:pPr>
            <a:r>
              <a:rPr b="0" lang="it-IT" sz="12780" spc="-1" strike="noStrike">
                <a:solidFill>
                  <a:srgbClr val="8b8b8b"/>
                </a:solidFill>
                <a:latin typeface="Calibri"/>
              </a:rPr>
              <a:t>Essa costituisce la bocca di un vulcano sommerso che eruttando, nel 1831, si innalzò dall'acqua formando l'isola, la quale crebbe fino ad una superficie di circa 4 km² e 65 m di altezza.</a:t>
            </a:r>
            <a:endParaRPr b="0" lang="it-IT" sz="1278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5" name="CustomShape 1"/>
          <p:cNvSpPr/>
          <p:nvPr/>
        </p:nvSpPr>
        <p:spPr>
          <a:xfrm>
            <a:off x="801720" y="2348280"/>
            <a:ext cx="9087480" cy="1619640"/>
          </a:xfrm>
          <a:prstGeom prst="rect">
            <a:avLst/>
          </a:prstGeom>
          <a:noFill/>
          <a:ln w="0">
            <a:noFill/>
          </a:ln>
        </p:spPr>
        <p:style>
          <a:lnRef idx="0"/>
          <a:fillRef idx="0"/>
          <a:effectRef idx="0"/>
          <a:fontRef idx="minor"/>
        </p:style>
      </p:sp>
      <p:sp>
        <p:nvSpPr>
          <p:cNvPr id="566" name="CustomShape 2"/>
          <p:cNvSpPr/>
          <p:nvPr/>
        </p:nvSpPr>
        <p:spPr>
          <a:xfrm>
            <a:off x="1603800" y="4284000"/>
            <a:ext cx="7483680" cy="1931040"/>
          </a:xfrm>
          <a:prstGeom prst="rect">
            <a:avLst/>
          </a:prstGeom>
          <a:noFill/>
          <a:ln w="0">
            <a:noFill/>
          </a:ln>
        </p:spPr>
        <p:style>
          <a:lnRef idx="0"/>
          <a:fillRef idx="0"/>
          <a:effectRef idx="0"/>
          <a:fontRef idx="minor"/>
        </p:style>
      </p:sp>
      <p:pic>
        <p:nvPicPr>
          <p:cNvPr id="567" name="Immagine 3_0" descr="vulcano-ferdinandea.png"/>
          <p:cNvPicPr/>
          <p:nvPr/>
        </p:nvPicPr>
        <p:blipFill>
          <a:blip r:embed="rId1"/>
          <a:stretch/>
        </p:blipFill>
        <p:spPr>
          <a:xfrm>
            <a:off x="0" y="839880"/>
            <a:ext cx="10691280" cy="587952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8" name="CustomShape 1"/>
          <p:cNvSpPr/>
          <p:nvPr/>
        </p:nvSpPr>
        <p:spPr>
          <a:xfrm>
            <a:off x="799200" y="0"/>
            <a:ext cx="9087480" cy="445320"/>
          </a:xfrm>
          <a:prstGeom prst="rect">
            <a:avLst/>
          </a:prstGeom>
          <a:noFill/>
          <a:ln w="0">
            <a:noFill/>
          </a:ln>
        </p:spPr>
        <p:style>
          <a:lnRef idx="0"/>
          <a:fillRef idx="0"/>
          <a:effectRef idx="0"/>
          <a:fontRef idx="minor"/>
        </p:style>
      </p:sp>
      <p:sp>
        <p:nvSpPr>
          <p:cNvPr id="569" name="CustomShape 2"/>
          <p:cNvSpPr/>
          <p:nvPr/>
        </p:nvSpPr>
        <p:spPr>
          <a:xfrm>
            <a:off x="1557000" y="1001520"/>
            <a:ext cx="7483680" cy="5714640"/>
          </a:xfrm>
          <a:prstGeom prst="rect">
            <a:avLst/>
          </a:prstGeom>
          <a:noFill/>
          <a:ln w="0">
            <a:noFill/>
          </a:ln>
        </p:spPr>
        <p:style>
          <a:lnRef idx="0"/>
          <a:fillRef idx="0"/>
          <a:effectRef idx="0"/>
          <a:fontRef idx="minor"/>
        </p:style>
        <p:txBody>
          <a:bodyPr lIns="90000" rIns="90000" tIns="45000" bIns="45000">
            <a:noAutofit/>
          </a:bodyPr>
          <a:p>
            <a:pPr algn="ctr">
              <a:lnSpc>
                <a:spcPct val="100000"/>
              </a:lnSpc>
              <a:spcBef>
                <a:spcPts val="641"/>
              </a:spcBef>
              <a:tabLst>
                <a:tab algn="l" pos="0"/>
              </a:tabLst>
            </a:pPr>
            <a:r>
              <a:rPr b="0" lang="it-IT" sz="4000" spc="-1" strike="noStrike">
                <a:solidFill>
                  <a:srgbClr val="8b8b8b"/>
                </a:solidFill>
                <a:latin typeface="Calibri"/>
              </a:rPr>
              <a:t>Nel periodo in cui si è trovata sopra il livello del mare, l'isola si presentava con una forma conica per via della sua attività vulcanica; proprio a causa di quest'ultima la sua superficie era esclusivamente rocciosa e formata interamente da materiale residuo delle varie eruzioni, come la tefra già citata prima</a:t>
            </a:r>
            <a:endParaRPr b="0" lang="it-IT" sz="40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0" name="CustomShape 1"/>
          <p:cNvSpPr/>
          <p:nvPr/>
        </p:nvSpPr>
        <p:spPr>
          <a:xfrm>
            <a:off x="801720" y="2348280"/>
            <a:ext cx="9087480" cy="1619640"/>
          </a:xfrm>
          <a:prstGeom prst="rect">
            <a:avLst/>
          </a:prstGeom>
          <a:noFill/>
          <a:ln w="0">
            <a:noFill/>
          </a:ln>
        </p:spPr>
        <p:style>
          <a:lnRef idx="0"/>
          <a:fillRef idx="0"/>
          <a:effectRef idx="0"/>
          <a:fontRef idx="minor"/>
        </p:style>
      </p:sp>
      <p:sp>
        <p:nvSpPr>
          <p:cNvPr id="571" name="CustomShape 2"/>
          <p:cNvSpPr/>
          <p:nvPr/>
        </p:nvSpPr>
        <p:spPr>
          <a:xfrm>
            <a:off x="1603800" y="4284000"/>
            <a:ext cx="7483680" cy="1931040"/>
          </a:xfrm>
          <a:prstGeom prst="rect">
            <a:avLst/>
          </a:prstGeom>
          <a:noFill/>
          <a:ln w="0">
            <a:noFill/>
          </a:ln>
        </p:spPr>
        <p:style>
          <a:lnRef idx="0"/>
          <a:fillRef idx="0"/>
          <a:effectRef idx="0"/>
          <a:fontRef idx="minor"/>
        </p:style>
      </p:sp>
      <p:pic>
        <p:nvPicPr>
          <p:cNvPr id="572" name="Immagine 3_3" descr="i.f.2.jpg"/>
          <p:cNvPicPr/>
          <p:nvPr/>
        </p:nvPicPr>
        <p:blipFill>
          <a:blip r:embed="rId1"/>
          <a:stretch/>
        </p:blipFill>
        <p:spPr>
          <a:xfrm>
            <a:off x="0" y="1260000"/>
            <a:ext cx="10691280" cy="503928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3" name="CustomShape 1"/>
          <p:cNvSpPr/>
          <p:nvPr/>
        </p:nvSpPr>
        <p:spPr>
          <a:xfrm>
            <a:off x="714960" y="0"/>
            <a:ext cx="9087480" cy="604080"/>
          </a:xfrm>
          <a:prstGeom prst="rect">
            <a:avLst/>
          </a:prstGeom>
          <a:noFill/>
          <a:ln w="0">
            <a:noFill/>
          </a:ln>
        </p:spPr>
        <p:style>
          <a:lnRef idx="0"/>
          <a:fillRef idx="0"/>
          <a:effectRef idx="0"/>
          <a:fontRef idx="minor"/>
        </p:style>
      </p:sp>
      <p:sp>
        <p:nvSpPr>
          <p:cNvPr id="574" name="CustomShape 2"/>
          <p:cNvSpPr/>
          <p:nvPr/>
        </p:nvSpPr>
        <p:spPr>
          <a:xfrm>
            <a:off x="714960" y="1715760"/>
            <a:ext cx="9344880" cy="5133960"/>
          </a:xfrm>
          <a:prstGeom prst="rect">
            <a:avLst/>
          </a:prstGeom>
          <a:noFill/>
          <a:ln w="0">
            <a:noFill/>
          </a:ln>
        </p:spPr>
        <p:style>
          <a:lnRef idx="0"/>
          <a:fillRef idx="0"/>
          <a:effectRef idx="0"/>
          <a:fontRef idx="minor"/>
        </p:style>
        <p:txBody>
          <a:bodyPr lIns="90000" rIns="90000" tIns="45000" bIns="45000">
            <a:noAutofit/>
          </a:bodyPr>
          <a:p>
            <a:pPr algn="ctr">
              <a:lnSpc>
                <a:spcPct val="100000"/>
              </a:lnSpc>
              <a:spcBef>
                <a:spcPts val="641"/>
              </a:spcBef>
              <a:tabLst>
                <a:tab algn="l" pos="0"/>
              </a:tabLst>
            </a:pPr>
            <a:r>
              <a:rPr b="0" lang="it-IT" sz="4000" spc="-1" strike="noStrike">
                <a:solidFill>
                  <a:srgbClr val="8b8b8b"/>
                </a:solidFill>
                <a:latin typeface="Calibri"/>
              </a:rPr>
              <a:t>Altre manifestazioni dell'attività vulcanica sopra la superficie marina furono due laghetti sulfurei costantemente in ebollizione, situati all'esterno del vulcano; essi si possono considerare, insieme allo pseudotorrente formatosi quando tracimava l'acqua che vi era nel cratere, come gli unici aspetti idrografici dell'isola.</a:t>
            </a:r>
            <a:endParaRPr b="0" lang="it-IT" sz="4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2" name="CustomShape 1"/>
          <p:cNvSpPr/>
          <p:nvPr/>
        </p:nvSpPr>
        <p:spPr>
          <a:xfrm>
            <a:off x="0" y="720"/>
            <a:ext cx="10688760" cy="7558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483" name="CustomShape 2"/>
          <p:cNvSpPr/>
          <p:nvPr/>
        </p:nvSpPr>
        <p:spPr>
          <a:xfrm>
            <a:off x="0" y="720"/>
            <a:ext cx="10688760" cy="755892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p:style>
      </p:sp>
      <p:sp>
        <p:nvSpPr>
          <p:cNvPr id="484" name="CustomShape 3"/>
          <p:cNvSpPr/>
          <p:nvPr/>
        </p:nvSpPr>
        <p:spPr>
          <a:xfrm rot="13500000">
            <a:off x="-224280" y="4890240"/>
            <a:ext cx="566280" cy="551880"/>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p:style>
      </p:sp>
      <p:sp>
        <p:nvSpPr>
          <p:cNvPr id="485" name="CustomShape 4"/>
          <p:cNvSpPr/>
          <p:nvPr/>
        </p:nvSpPr>
        <p:spPr>
          <a:xfrm rot="16200000">
            <a:off x="8524440" y="5395680"/>
            <a:ext cx="2449080" cy="1870920"/>
          </a:xfrm>
          <a:custGeom>
            <a:avLst/>
            <a:gdLst/>
            <a:ahLst/>
            <a:rect l="l" t="t" r="r" b="b"/>
            <a:pathLst>
              <a:path w="2222198" h="2133710">
                <a:moveTo>
                  <a:pt x="0" y="0"/>
                </a:moveTo>
                <a:lnTo>
                  <a:pt x="44227" y="2234"/>
                </a:lnTo>
                <a:cubicBezTo>
                  <a:pt x="1114682" y="110944"/>
                  <a:pt x="1981368" y="908934"/>
                  <a:pt x="2193454" y="1945372"/>
                </a:cubicBezTo>
                <a:lnTo>
                  <a:pt x="2222198" y="2133710"/>
                </a:lnTo>
                <a:lnTo>
                  <a:pt x="1394653" y="2133710"/>
                </a:lnTo>
                <a:lnTo>
                  <a:pt x="1391100" y="2110427"/>
                </a:lnTo>
                <a:cubicBezTo>
                  <a:pt x="1260786" y="1473602"/>
                  <a:pt x="759202" y="972017"/>
                  <a:pt x="122376" y="841704"/>
                </a:cubicBezTo>
                <a:lnTo>
                  <a:pt x="0" y="823027"/>
                </a:ln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p:style>
      </p:sp>
      <p:grpSp>
        <p:nvGrpSpPr>
          <p:cNvPr id="486" name="Group 5"/>
          <p:cNvGrpSpPr/>
          <p:nvPr/>
        </p:nvGrpSpPr>
        <p:grpSpPr>
          <a:xfrm>
            <a:off x="720" y="0"/>
            <a:ext cx="10712160" cy="7559640"/>
            <a:chOff x="720" y="0"/>
            <a:chExt cx="10712160" cy="7559640"/>
          </a:xfrm>
        </p:grpSpPr>
        <p:sp>
          <p:nvSpPr>
            <p:cNvPr id="487" name="Line 6"/>
            <p:cNvSpPr/>
            <p:nvPr/>
          </p:nvSpPr>
          <p:spPr>
            <a:xfrm>
              <a:off x="720" y="7370640"/>
              <a:ext cx="106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p:style>
        </p:sp>
        <p:sp>
          <p:nvSpPr>
            <p:cNvPr id="488" name="Line 7"/>
            <p:cNvSpPr/>
            <p:nvPr/>
          </p:nvSpPr>
          <p:spPr>
            <a:xfrm>
              <a:off x="6120" y="0"/>
              <a:ext cx="0" cy="755964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p:style>
        </p:sp>
        <p:sp>
          <p:nvSpPr>
            <p:cNvPr id="489" name="Line 8"/>
            <p:cNvSpPr/>
            <p:nvPr/>
          </p:nvSpPr>
          <p:spPr>
            <a:xfrm>
              <a:off x="10523520" y="0"/>
              <a:ext cx="0" cy="755964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p:style>
        </p:sp>
        <p:sp>
          <p:nvSpPr>
            <p:cNvPr id="490" name="Line 9"/>
            <p:cNvSpPr/>
            <p:nvPr/>
          </p:nvSpPr>
          <p:spPr>
            <a:xfrm>
              <a:off x="174960" y="0"/>
              <a:ext cx="0" cy="755964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p:style>
        </p:sp>
        <p:sp>
          <p:nvSpPr>
            <p:cNvPr id="491" name="Line 10"/>
            <p:cNvSpPr/>
            <p:nvPr/>
          </p:nvSpPr>
          <p:spPr>
            <a:xfrm>
              <a:off x="1051560" y="0"/>
              <a:ext cx="0" cy="755964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p:style>
        </p:sp>
        <p:sp>
          <p:nvSpPr>
            <p:cNvPr id="492" name="Line 11"/>
            <p:cNvSpPr/>
            <p:nvPr/>
          </p:nvSpPr>
          <p:spPr>
            <a:xfrm>
              <a:off x="1927800" y="0"/>
              <a:ext cx="0" cy="755964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p:style>
        </p:sp>
        <p:sp>
          <p:nvSpPr>
            <p:cNvPr id="493" name="Line 12"/>
            <p:cNvSpPr/>
            <p:nvPr/>
          </p:nvSpPr>
          <p:spPr>
            <a:xfrm>
              <a:off x="2804400" y="0"/>
              <a:ext cx="0" cy="755964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p:style>
        </p:sp>
        <p:sp>
          <p:nvSpPr>
            <p:cNvPr id="494" name="Line 13"/>
            <p:cNvSpPr/>
            <p:nvPr/>
          </p:nvSpPr>
          <p:spPr>
            <a:xfrm>
              <a:off x="3680640" y="0"/>
              <a:ext cx="0" cy="755964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p:style>
        </p:sp>
        <p:sp>
          <p:nvSpPr>
            <p:cNvPr id="495" name="Line 14"/>
            <p:cNvSpPr/>
            <p:nvPr/>
          </p:nvSpPr>
          <p:spPr>
            <a:xfrm>
              <a:off x="4557600" y="0"/>
              <a:ext cx="0" cy="755964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p:style>
        </p:sp>
        <p:sp>
          <p:nvSpPr>
            <p:cNvPr id="496" name="Line 15"/>
            <p:cNvSpPr/>
            <p:nvPr/>
          </p:nvSpPr>
          <p:spPr>
            <a:xfrm>
              <a:off x="5433840" y="0"/>
              <a:ext cx="0" cy="755964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p:style>
        </p:sp>
        <p:sp>
          <p:nvSpPr>
            <p:cNvPr id="497" name="Line 16"/>
            <p:cNvSpPr/>
            <p:nvPr/>
          </p:nvSpPr>
          <p:spPr>
            <a:xfrm>
              <a:off x="6310080" y="0"/>
              <a:ext cx="0" cy="755964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p:style>
        </p:sp>
        <p:sp>
          <p:nvSpPr>
            <p:cNvPr id="498" name="Line 17"/>
            <p:cNvSpPr/>
            <p:nvPr/>
          </p:nvSpPr>
          <p:spPr>
            <a:xfrm>
              <a:off x="7186680" y="0"/>
              <a:ext cx="0" cy="755964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p:style>
        </p:sp>
        <p:sp>
          <p:nvSpPr>
            <p:cNvPr id="499" name="Line 18"/>
            <p:cNvSpPr/>
            <p:nvPr/>
          </p:nvSpPr>
          <p:spPr>
            <a:xfrm>
              <a:off x="8063280" y="0"/>
              <a:ext cx="0" cy="755964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p:style>
        </p:sp>
        <p:sp>
          <p:nvSpPr>
            <p:cNvPr id="500" name="Line 19"/>
            <p:cNvSpPr/>
            <p:nvPr/>
          </p:nvSpPr>
          <p:spPr>
            <a:xfrm>
              <a:off x="8939880" y="0"/>
              <a:ext cx="0" cy="755964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p:style>
        </p:sp>
        <p:sp>
          <p:nvSpPr>
            <p:cNvPr id="501" name="Line 20"/>
            <p:cNvSpPr/>
            <p:nvPr/>
          </p:nvSpPr>
          <p:spPr>
            <a:xfrm>
              <a:off x="9816120" y="0"/>
              <a:ext cx="0" cy="755964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p:style>
        </p:sp>
        <p:sp>
          <p:nvSpPr>
            <p:cNvPr id="502" name="Line 21"/>
            <p:cNvSpPr/>
            <p:nvPr/>
          </p:nvSpPr>
          <p:spPr>
            <a:xfrm>
              <a:off x="10692720" y="0"/>
              <a:ext cx="0" cy="755964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p:style>
        </p:sp>
        <p:sp>
          <p:nvSpPr>
            <p:cNvPr id="503" name="Line 22"/>
            <p:cNvSpPr/>
            <p:nvPr/>
          </p:nvSpPr>
          <p:spPr>
            <a:xfrm>
              <a:off x="6120" y="189000"/>
              <a:ext cx="1069164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p:style>
        </p:sp>
        <p:sp>
          <p:nvSpPr>
            <p:cNvPr id="504" name="Line 23"/>
            <p:cNvSpPr/>
            <p:nvPr/>
          </p:nvSpPr>
          <p:spPr>
            <a:xfrm>
              <a:off x="6120" y="803160"/>
              <a:ext cx="1069164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p:style>
        </p:sp>
        <p:sp>
          <p:nvSpPr>
            <p:cNvPr id="505" name="Line 24"/>
            <p:cNvSpPr/>
            <p:nvPr/>
          </p:nvSpPr>
          <p:spPr>
            <a:xfrm>
              <a:off x="6120" y="1417680"/>
              <a:ext cx="1069164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p:style>
        </p:sp>
        <p:sp>
          <p:nvSpPr>
            <p:cNvPr id="506" name="Line 25"/>
            <p:cNvSpPr/>
            <p:nvPr/>
          </p:nvSpPr>
          <p:spPr>
            <a:xfrm>
              <a:off x="6120" y="2031840"/>
              <a:ext cx="1069164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p:style>
        </p:sp>
        <p:sp>
          <p:nvSpPr>
            <p:cNvPr id="507" name="Line 26"/>
            <p:cNvSpPr/>
            <p:nvPr/>
          </p:nvSpPr>
          <p:spPr>
            <a:xfrm>
              <a:off x="6120" y="2645640"/>
              <a:ext cx="1069164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p:style>
        </p:sp>
        <p:sp>
          <p:nvSpPr>
            <p:cNvPr id="508" name="Line 27"/>
            <p:cNvSpPr/>
            <p:nvPr/>
          </p:nvSpPr>
          <p:spPr>
            <a:xfrm>
              <a:off x="6120" y="3260160"/>
              <a:ext cx="1069164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p:style>
        </p:sp>
        <p:sp>
          <p:nvSpPr>
            <p:cNvPr id="509" name="Line 28"/>
            <p:cNvSpPr/>
            <p:nvPr/>
          </p:nvSpPr>
          <p:spPr>
            <a:xfrm>
              <a:off x="6120" y="3874320"/>
              <a:ext cx="1069164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p:style>
        </p:sp>
        <p:sp>
          <p:nvSpPr>
            <p:cNvPr id="510" name="Line 29"/>
            <p:cNvSpPr/>
            <p:nvPr/>
          </p:nvSpPr>
          <p:spPr>
            <a:xfrm>
              <a:off x="6120" y="4488840"/>
              <a:ext cx="1069164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p:style>
        </p:sp>
        <p:sp>
          <p:nvSpPr>
            <p:cNvPr id="511" name="Line 30"/>
            <p:cNvSpPr/>
            <p:nvPr/>
          </p:nvSpPr>
          <p:spPr>
            <a:xfrm>
              <a:off x="6120" y="5102640"/>
              <a:ext cx="1069164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p:style>
        </p:sp>
        <p:sp>
          <p:nvSpPr>
            <p:cNvPr id="512" name="Line 31"/>
            <p:cNvSpPr/>
            <p:nvPr/>
          </p:nvSpPr>
          <p:spPr>
            <a:xfrm>
              <a:off x="6120" y="5717160"/>
              <a:ext cx="1069164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p:style>
        </p:sp>
        <p:sp>
          <p:nvSpPr>
            <p:cNvPr id="513" name="Line 32"/>
            <p:cNvSpPr/>
            <p:nvPr/>
          </p:nvSpPr>
          <p:spPr>
            <a:xfrm>
              <a:off x="6120" y="6331320"/>
              <a:ext cx="1069164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p:style>
        </p:sp>
        <p:sp>
          <p:nvSpPr>
            <p:cNvPr id="514" name="Line 33"/>
            <p:cNvSpPr/>
            <p:nvPr/>
          </p:nvSpPr>
          <p:spPr>
            <a:xfrm>
              <a:off x="6120" y="7559640"/>
              <a:ext cx="1069164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p:style>
        </p:sp>
        <p:sp>
          <p:nvSpPr>
            <p:cNvPr id="515" name="Line 34"/>
            <p:cNvSpPr/>
            <p:nvPr/>
          </p:nvSpPr>
          <p:spPr>
            <a:xfrm>
              <a:off x="20880" y="6887880"/>
              <a:ext cx="106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p:style>
        </p:sp>
      </p:grpSp>
      <p:sp>
        <p:nvSpPr>
          <p:cNvPr id="516" name="CustomShape 35"/>
          <p:cNvSpPr/>
          <p:nvPr/>
        </p:nvSpPr>
        <p:spPr>
          <a:xfrm>
            <a:off x="399240" y="3958560"/>
            <a:ext cx="5741640" cy="2287800"/>
          </a:xfrm>
          <a:prstGeom prst="rect">
            <a:avLst/>
          </a:prstGeom>
          <a:noFill/>
          <a:ln w="0">
            <a:noFill/>
          </a:ln>
        </p:spPr>
        <p:style>
          <a:lnRef idx="0"/>
          <a:fillRef idx="0"/>
          <a:effectRef idx="0"/>
          <a:fontRef idx="minor"/>
        </p:style>
        <p:txBody>
          <a:bodyPr lIns="90000" rIns="90000" tIns="45000" bIns="45000" anchor="ctr">
            <a:normAutofit fontScale="64000"/>
          </a:bodyPr>
          <a:p>
            <a:pPr>
              <a:lnSpc>
                <a:spcPct val="90000"/>
              </a:lnSpc>
            </a:pPr>
            <a:r>
              <a:rPr b="1" lang="it-IT" sz="3700" spc="-1" strike="noStrike">
                <a:solidFill>
                  <a:srgbClr val="0070c0"/>
                </a:solidFill>
                <a:latin typeface="Posterama"/>
              </a:rPr>
              <a:t>L’importanza di ogni gesto per preservarne la bellezza</a:t>
            </a:r>
            <a:br/>
            <a:endParaRPr b="0" lang="it-IT" sz="3700" spc="-1" strike="noStrike">
              <a:latin typeface="Arial"/>
            </a:endParaRPr>
          </a:p>
        </p:txBody>
      </p:sp>
      <p:pic>
        <p:nvPicPr>
          <p:cNvPr id="517" name="Immagine 6_1" descr="Immagine che contiene cielo, spiaggia, esterni, acqua&#10;&#10;Descrizione generata automaticamente"/>
          <p:cNvPicPr/>
          <p:nvPr/>
        </p:nvPicPr>
        <p:blipFill>
          <a:blip r:embed="rId1"/>
          <a:srcRect l="0" t="31465" r="0" b="27034"/>
          <a:stretch/>
        </p:blipFill>
        <p:spPr>
          <a:xfrm>
            <a:off x="-3600" y="720"/>
            <a:ext cx="10711080" cy="3729240"/>
          </a:xfrm>
          <a:prstGeom prst="rect">
            <a:avLst/>
          </a:prstGeom>
          <a:ln w="0">
            <a:noFill/>
          </a:ln>
        </p:spPr>
      </p:pic>
      <p:sp>
        <p:nvSpPr>
          <p:cNvPr id="518" name="CustomShape 36"/>
          <p:cNvSpPr/>
          <p:nvPr/>
        </p:nvSpPr>
        <p:spPr>
          <a:xfrm>
            <a:off x="6300000" y="3874320"/>
            <a:ext cx="4198320" cy="3994920"/>
          </a:xfrm>
          <a:prstGeom prst="rect">
            <a:avLst/>
          </a:prstGeom>
          <a:noFill/>
          <a:ln w="0">
            <a:noFill/>
          </a:ln>
        </p:spPr>
        <p:style>
          <a:lnRef idx="0"/>
          <a:fillRef idx="0"/>
          <a:effectRef idx="0"/>
          <a:fontRef idx="minor"/>
        </p:style>
        <p:txBody>
          <a:bodyPr lIns="90000" rIns="90000" tIns="45000" bIns="45000" anchor="ctr">
            <a:normAutofit fontScale="66000"/>
          </a:bodyPr>
          <a:p>
            <a:pPr marL="228600" indent="-227880">
              <a:lnSpc>
                <a:spcPct val="100000"/>
              </a:lnSpc>
              <a:spcBef>
                <a:spcPts val="1001"/>
              </a:spcBef>
              <a:buClr>
                <a:srgbClr val="ffffff"/>
              </a:buClr>
              <a:buSzPct val="75000"/>
              <a:buFont typeface="Arial"/>
              <a:buChar char="•"/>
            </a:pPr>
            <a:r>
              <a:rPr b="0" lang="it-IT" sz="1400" spc="-1" strike="noStrike">
                <a:solidFill>
                  <a:srgbClr val="12154e"/>
                </a:solidFill>
                <a:latin typeface="Avenir Next LT Pro"/>
              </a:rPr>
              <a:t>Lo sanno bene i siciliani quanto </a:t>
            </a:r>
            <a:r>
              <a:rPr b="1" lang="it-IT" sz="1400" spc="-1" strike="noStrike">
                <a:solidFill>
                  <a:srgbClr val="12154e"/>
                </a:solidFill>
                <a:latin typeface="Avenir Next LT Pro"/>
              </a:rPr>
              <a:t>il mare sia un bene prezioso</a:t>
            </a:r>
            <a:r>
              <a:rPr b="0" lang="it-IT" sz="1400" spc="-1" strike="noStrike">
                <a:solidFill>
                  <a:srgbClr val="12154e"/>
                </a:solidFill>
                <a:latin typeface="Avenir Next LT Pro"/>
              </a:rPr>
              <a:t>, così tanto che intorno ad esso hanno costruito un’intera economia: è la bellezza delle spiagge e del mare che ogni estate porta con sé enormi flussi turistici, contribuendo al sistema economico dell’isola.</a:t>
            </a:r>
            <a:endParaRPr b="0" lang="it-IT" sz="1400" spc="-1" strike="noStrike">
              <a:latin typeface="Arial"/>
            </a:endParaRPr>
          </a:p>
          <a:p>
            <a:pPr marL="228600" indent="-227880">
              <a:lnSpc>
                <a:spcPct val="100000"/>
              </a:lnSpc>
              <a:spcBef>
                <a:spcPts val="1001"/>
              </a:spcBef>
              <a:buClr>
                <a:srgbClr val="ffffff"/>
              </a:buClr>
              <a:buSzPct val="75000"/>
              <a:buFont typeface="Arial"/>
              <a:buChar char="•"/>
            </a:pPr>
            <a:r>
              <a:rPr b="0" lang="it-IT" sz="1400" spc="-1" strike="noStrike">
                <a:solidFill>
                  <a:srgbClr val="12154e"/>
                </a:solidFill>
                <a:latin typeface="Avenir Next LT Pro"/>
              </a:rPr>
              <a:t>Dall’alto del nostro orgoglio di essere siciliani e italiani in generale, fortunati ad avere coste e litorali così straordinari, deve anche sorgere la consapevolezza dell’importanza della cura e della salute dei nostri territori. Deve partire da noi l’esempio di una buona cultura dell’ambiente per far sì che i turisti trovino una Sicilia splendente, per far in modo che loro stessi siano portati a rispettarla.</a:t>
            </a:r>
            <a:endParaRPr b="0" lang="it-IT" sz="1400" spc="-1" strike="noStrike">
              <a:latin typeface="Arial"/>
            </a:endParaRPr>
          </a:p>
          <a:p>
            <a:pPr marL="228600" indent="-227880">
              <a:lnSpc>
                <a:spcPct val="100000"/>
              </a:lnSpc>
              <a:spcBef>
                <a:spcPts val="1001"/>
              </a:spcBef>
              <a:buClr>
                <a:srgbClr val="ffffff"/>
              </a:buClr>
              <a:buSzPct val="75000"/>
              <a:buFont typeface="Arial"/>
              <a:buChar char="•"/>
            </a:pPr>
            <a:r>
              <a:rPr b="0" lang="it-IT" sz="1400" spc="-1" strike="noStrike">
                <a:solidFill>
                  <a:srgbClr val="12154e"/>
                </a:solidFill>
                <a:latin typeface="Avenir Next LT Pro"/>
              </a:rPr>
              <a:t>Il rispetto del territorio deve partire dalla propria coscienza e dal proprio senso civico.</a:t>
            </a:r>
            <a:endParaRPr b="0" lang="it-IT" sz="1400" spc="-1" strike="noStrike">
              <a:latin typeface="Arial"/>
            </a:endParaRPr>
          </a:p>
          <a:p>
            <a:pPr marL="228600" indent="-227880">
              <a:lnSpc>
                <a:spcPct val="100000"/>
              </a:lnSpc>
              <a:spcBef>
                <a:spcPts val="1001"/>
              </a:spcBef>
              <a:buClr>
                <a:srgbClr val="ffffff"/>
              </a:buClr>
              <a:buSzPct val="75000"/>
              <a:buFont typeface="Arial"/>
              <a:buChar char="•"/>
            </a:pPr>
            <a:r>
              <a:rPr b="0" lang="it-IT" sz="1400" spc="-1" strike="noStrike">
                <a:solidFill>
                  <a:srgbClr val="12154e"/>
                </a:solidFill>
                <a:latin typeface="Avenir Next LT Pro"/>
              </a:rPr>
              <a:t> </a:t>
            </a:r>
            <a:endParaRPr b="0" lang="it-IT" sz="1400" spc="-1" strike="noStrike">
              <a:latin typeface="Arial"/>
            </a:endParaRPr>
          </a:p>
          <a:p>
            <a:pPr>
              <a:lnSpc>
                <a:spcPct val="100000"/>
              </a:lnSpc>
              <a:spcBef>
                <a:spcPts val="1001"/>
              </a:spcBef>
            </a:pPr>
            <a:endParaRPr b="0" lang="it-IT" sz="14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19" name="Google Shape;61;p13_1" descr=""/>
          <p:cNvPicPr/>
          <p:nvPr/>
        </p:nvPicPr>
        <p:blipFill>
          <a:blip r:embed="rId1"/>
          <a:stretch/>
        </p:blipFill>
        <p:spPr>
          <a:xfrm>
            <a:off x="7210440" y="0"/>
            <a:ext cx="3323520" cy="7559640"/>
          </a:xfrm>
          <a:prstGeom prst="rect">
            <a:avLst/>
          </a:prstGeom>
          <a:ln w="0">
            <a:noFill/>
          </a:ln>
        </p:spPr>
      </p:pic>
      <p:sp>
        <p:nvSpPr>
          <p:cNvPr id="520" name="CustomShape 1"/>
          <p:cNvSpPr/>
          <p:nvPr/>
        </p:nvSpPr>
        <p:spPr>
          <a:xfrm>
            <a:off x="0" y="715680"/>
            <a:ext cx="7064280" cy="6266520"/>
          </a:xfrm>
          <a:prstGeom prst="rect">
            <a:avLst/>
          </a:prstGeom>
          <a:noFill/>
          <a:ln w="0">
            <a:noFill/>
          </a:ln>
        </p:spPr>
        <p:style>
          <a:lnRef idx="0"/>
          <a:fillRef idx="0"/>
          <a:effectRef idx="0"/>
          <a:fontRef idx="minor"/>
        </p:style>
        <p:txBody>
          <a:bodyPr lIns="90000" rIns="90000" tIns="91440" bIns="91440">
            <a:spAutoFit/>
          </a:bodyPr>
          <a:p>
            <a:pPr>
              <a:lnSpc>
                <a:spcPct val="100000"/>
              </a:lnSpc>
              <a:tabLst>
                <a:tab algn="l" pos="0"/>
              </a:tabLst>
            </a:pPr>
            <a:r>
              <a:rPr b="1" lang="it-IT" sz="800" spc="-1" strike="noStrike">
                <a:solidFill>
                  <a:srgbClr val="0000ff"/>
                </a:solidFill>
                <a:latin typeface="Proxima Nova"/>
                <a:ea typeface="Proxima Nova"/>
              </a:rPr>
              <a:t>Posacenere tascabile</a:t>
            </a:r>
            <a:endParaRPr b="0" lang="it-IT" sz="800" spc="-1" strike="noStrike">
              <a:latin typeface="Arial"/>
            </a:endParaRPr>
          </a:p>
          <a:p>
            <a:pPr>
              <a:lnSpc>
                <a:spcPct val="100000"/>
              </a:lnSpc>
              <a:tabLst>
                <a:tab algn="l" pos="0"/>
              </a:tabLst>
            </a:pPr>
            <a:r>
              <a:rPr b="0" lang="it-IT" sz="800" spc="-1" strike="noStrike">
                <a:solidFill>
                  <a:srgbClr val="000000"/>
                </a:solidFill>
                <a:latin typeface="Proxima Nova"/>
                <a:ea typeface="Proxima Nova"/>
              </a:rPr>
              <a:t>Altro grosso problema estivo sono i mozziconi di sigaretta. Troppo spesso ignoriamo a gravità di spegnerli nella sabbia e lasciarli li. </a:t>
            </a:r>
            <a:endParaRPr b="0" lang="it-IT" sz="800" spc="-1" strike="noStrike">
              <a:latin typeface="Arial"/>
            </a:endParaRPr>
          </a:p>
          <a:p>
            <a:pPr>
              <a:lnSpc>
                <a:spcPct val="100000"/>
              </a:lnSpc>
              <a:tabLst>
                <a:tab algn="l" pos="0"/>
              </a:tabLst>
            </a:pPr>
            <a:r>
              <a:rPr b="0" lang="it-IT" sz="800" spc="-1" strike="noStrike">
                <a:solidFill>
                  <a:srgbClr val="000000"/>
                </a:solidFill>
                <a:latin typeface="Proxima Nova"/>
                <a:ea typeface="Proxima Nova"/>
              </a:rPr>
              <a:t>Ignoriamo il fatto che i mozziconi finiranno dritti in mare con la prima mareggiata. </a:t>
            </a:r>
            <a:endParaRPr b="0" lang="it-IT" sz="800" spc="-1" strike="noStrike">
              <a:latin typeface="Arial"/>
            </a:endParaRPr>
          </a:p>
          <a:p>
            <a:pPr>
              <a:lnSpc>
                <a:spcPct val="100000"/>
              </a:lnSpc>
              <a:tabLst>
                <a:tab algn="l" pos="0"/>
              </a:tabLst>
            </a:pPr>
            <a:r>
              <a:rPr b="0" lang="it-IT" sz="800" spc="-1" strike="noStrike">
                <a:solidFill>
                  <a:srgbClr val="000000"/>
                </a:solidFill>
                <a:latin typeface="Proxima Nova"/>
                <a:ea typeface="Proxima Nova"/>
              </a:rPr>
              <a:t>Evitare di inquinare spiaggia e mare con i mozziconi di sigarette è veramente molto semplice. Si posso scegliere due direzioni: la prima (più salutare) è smettere di fumare, la seconda è quella di procurarsi un posacenere tascabile e svuotarlo successivamente al primo cestino utile.</a:t>
            </a:r>
            <a:endParaRPr b="0" lang="it-IT" sz="800" spc="-1" strike="noStrike">
              <a:latin typeface="Arial"/>
            </a:endParaRPr>
          </a:p>
          <a:p>
            <a:pPr>
              <a:lnSpc>
                <a:spcPct val="100000"/>
              </a:lnSpc>
              <a:tabLst>
                <a:tab algn="l" pos="0"/>
              </a:tabLst>
            </a:pPr>
            <a:r>
              <a:rPr b="0" lang="it-IT" sz="800" spc="-1" strike="noStrike">
                <a:solidFill>
                  <a:srgbClr val="000000"/>
                </a:solidFill>
                <a:latin typeface="Proxima Nova"/>
                <a:ea typeface="Proxima Nova"/>
              </a:rPr>
              <a:t>Potete trovarli in molti negozi oppure, comperarlo comodamente online e farvelo arrivare a casa.</a:t>
            </a:r>
            <a:endParaRPr b="0" lang="it-IT" sz="800" spc="-1" strike="noStrike">
              <a:latin typeface="Arial"/>
            </a:endParaRPr>
          </a:p>
          <a:p>
            <a:pPr>
              <a:lnSpc>
                <a:spcPct val="100000"/>
              </a:lnSpc>
              <a:tabLst>
                <a:tab algn="l" pos="0"/>
              </a:tabLst>
            </a:pPr>
            <a:r>
              <a:rPr b="1" lang="it-IT" sz="800" spc="-1" strike="noStrike">
                <a:solidFill>
                  <a:srgbClr val="0000ff"/>
                </a:solidFill>
                <a:latin typeface="Proxima Nova"/>
                <a:ea typeface="Proxima Nova"/>
              </a:rPr>
              <a:t>Sacco per la spazzatura</a:t>
            </a:r>
            <a:endParaRPr b="0" lang="it-IT" sz="800" spc="-1" strike="noStrike">
              <a:latin typeface="Arial"/>
            </a:endParaRPr>
          </a:p>
          <a:p>
            <a:pPr>
              <a:lnSpc>
                <a:spcPct val="100000"/>
              </a:lnSpc>
              <a:tabLst>
                <a:tab algn="l" pos="0"/>
              </a:tabLst>
            </a:pPr>
            <a:r>
              <a:rPr b="0" lang="it-IT" sz="800" spc="-1" strike="noStrike">
                <a:solidFill>
                  <a:srgbClr val="000000"/>
                </a:solidFill>
                <a:latin typeface="Proxima Nova"/>
                <a:ea typeface="Proxima Nova"/>
              </a:rPr>
              <a:t>Quando si va al mare si è soliti portare una bottiglia s’acqua, una buona birra fresca, dei bicchieri, tovaglioli, e tutto l’occorrente per poter avere i viveri in spiaggia. Tuttavia, tutto questo provoca spazzatura.</a:t>
            </a:r>
            <a:endParaRPr b="0" lang="it-IT" sz="800" spc="-1" strike="noStrike">
              <a:latin typeface="Arial"/>
            </a:endParaRPr>
          </a:p>
          <a:p>
            <a:pPr>
              <a:lnSpc>
                <a:spcPct val="100000"/>
              </a:lnSpc>
              <a:tabLst>
                <a:tab algn="l" pos="0"/>
              </a:tabLst>
            </a:pPr>
            <a:r>
              <a:rPr b="0" lang="it-IT" sz="800" spc="-1" strike="noStrike">
                <a:solidFill>
                  <a:srgbClr val="000000"/>
                </a:solidFill>
                <a:latin typeface="Proxima Nova"/>
                <a:ea typeface="Proxima Nova"/>
              </a:rPr>
              <a:t>Molti preferiscono posare i residui in terra accanto al proprio ombrellone o asciugamano, ignorando il fatto che una folata di vento possa trasportare tutto in mare e rimanendoci per sempre. </a:t>
            </a:r>
            <a:endParaRPr b="0" lang="it-IT" sz="800" spc="-1" strike="noStrike">
              <a:latin typeface="Arial"/>
            </a:endParaRPr>
          </a:p>
          <a:p>
            <a:pPr>
              <a:lnSpc>
                <a:spcPct val="100000"/>
              </a:lnSpc>
              <a:tabLst>
                <a:tab algn="l" pos="0"/>
              </a:tabLst>
            </a:pPr>
            <a:r>
              <a:rPr b="0" lang="it-IT" sz="800" spc="-1" strike="noStrike">
                <a:solidFill>
                  <a:srgbClr val="000000"/>
                </a:solidFill>
                <a:latin typeface="Proxima Nova"/>
                <a:ea typeface="Proxima Nova"/>
              </a:rPr>
              <a:t>Quello che dovete fare è di preparare un sacco dove mettere tutta l’immondizia che normalmente si crea in spiaggia e buttare tutto successivamente nei vari bidoni per il riciclo dei rifiuti.</a:t>
            </a:r>
            <a:endParaRPr b="0" lang="it-IT" sz="800" spc="-1" strike="noStrike">
              <a:latin typeface="Arial"/>
            </a:endParaRPr>
          </a:p>
          <a:p>
            <a:pPr>
              <a:lnSpc>
                <a:spcPct val="100000"/>
              </a:lnSpc>
              <a:tabLst>
                <a:tab algn="l" pos="0"/>
              </a:tabLst>
            </a:pPr>
            <a:r>
              <a:rPr b="1" lang="it-IT" sz="800" spc="-1" strike="noStrike">
                <a:solidFill>
                  <a:srgbClr val="0000ff"/>
                </a:solidFill>
                <a:latin typeface="Proxima Nova"/>
                <a:ea typeface="Proxima Nova"/>
              </a:rPr>
              <a:t>Non versare liquidi in mare</a:t>
            </a:r>
            <a:endParaRPr b="0" lang="it-IT" sz="800" spc="-1" strike="noStrike">
              <a:latin typeface="Arial"/>
            </a:endParaRPr>
          </a:p>
          <a:p>
            <a:pPr>
              <a:lnSpc>
                <a:spcPct val="100000"/>
              </a:lnSpc>
              <a:tabLst>
                <a:tab algn="l" pos="0"/>
              </a:tabLst>
            </a:pPr>
            <a:r>
              <a:rPr b="0" lang="it-IT" sz="800" spc="-1" strike="noStrike">
                <a:solidFill>
                  <a:srgbClr val="000000"/>
                </a:solidFill>
                <a:latin typeface="Proxima Nova"/>
                <a:ea typeface="Proxima Nova"/>
              </a:rPr>
              <a:t>Molto spesso accade di gustarsi un buon caffè, cocktail vino o qualunque altra bevanda fresca direttamente in mare. </a:t>
            </a:r>
            <a:endParaRPr b="0" lang="it-IT" sz="800" spc="-1" strike="noStrike">
              <a:latin typeface="Arial"/>
            </a:endParaRPr>
          </a:p>
          <a:p>
            <a:pPr>
              <a:lnSpc>
                <a:spcPct val="100000"/>
              </a:lnSpc>
              <a:tabLst>
                <a:tab algn="l" pos="0"/>
              </a:tabLst>
            </a:pPr>
            <a:r>
              <a:rPr b="0" lang="it-IT" sz="800" spc="-1" strike="noStrike">
                <a:solidFill>
                  <a:srgbClr val="000000"/>
                </a:solidFill>
                <a:latin typeface="Proxima Nova"/>
                <a:ea typeface="Proxima Nova"/>
              </a:rPr>
              <a:t>Che sia su una barca o su un semplice gonfiabile sappiamo che guastare una bevanda fresca in acqua è decisamente refrigerante ma, fate molta attenzione a non versare i liquidi nel mare, quello che per voi può essere una semplice goccia, unita a tante altre piccole gocce crea inquinamento nel mare. Inquinamento che produce effetti anche su quello che i pesci ingeriscono finendo per procurare danno anche a chi quei pesci poi li mangerà. </a:t>
            </a:r>
            <a:endParaRPr b="0" lang="it-IT" sz="800" spc="-1" strike="noStrike">
              <a:latin typeface="Arial"/>
            </a:endParaRPr>
          </a:p>
          <a:p>
            <a:pPr>
              <a:lnSpc>
                <a:spcPct val="100000"/>
              </a:lnSpc>
              <a:tabLst>
                <a:tab algn="l" pos="0"/>
              </a:tabLst>
            </a:pPr>
            <a:r>
              <a:rPr b="0" lang="it-IT" sz="800" spc="-1" strike="noStrike">
                <a:solidFill>
                  <a:srgbClr val="000000"/>
                </a:solidFill>
                <a:latin typeface="Proxima Nova"/>
                <a:ea typeface="Proxima Nova"/>
              </a:rPr>
              <a:t>I coralli e le alghe finirebbero per morire per il continuo inquinamento quindi, quando siete in acqua, rispettate il nostro gigante blu.</a:t>
            </a:r>
            <a:endParaRPr b="0" lang="it-IT" sz="800" spc="-1" strike="noStrike">
              <a:latin typeface="Arial"/>
            </a:endParaRPr>
          </a:p>
          <a:p>
            <a:pPr>
              <a:lnSpc>
                <a:spcPct val="100000"/>
              </a:lnSpc>
              <a:tabLst>
                <a:tab algn="l" pos="0"/>
              </a:tabLst>
            </a:pPr>
            <a:r>
              <a:rPr b="1" lang="it-IT" sz="800" spc="-1" strike="noStrike">
                <a:solidFill>
                  <a:srgbClr val="0000ff"/>
                </a:solidFill>
                <a:latin typeface="Proxima Nova"/>
                <a:ea typeface="Proxima Nova"/>
              </a:rPr>
              <a:t>Raccogli la spazzatura lasciata da altri</a:t>
            </a:r>
            <a:endParaRPr b="0" lang="it-IT" sz="800" spc="-1" strike="noStrike">
              <a:latin typeface="Arial"/>
            </a:endParaRPr>
          </a:p>
          <a:p>
            <a:pPr>
              <a:lnSpc>
                <a:spcPct val="100000"/>
              </a:lnSpc>
              <a:tabLst>
                <a:tab algn="l" pos="0"/>
              </a:tabLst>
            </a:pPr>
            <a:r>
              <a:rPr b="0" lang="it-IT" sz="800" spc="-1" strike="noStrike">
                <a:solidFill>
                  <a:srgbClr val="000000"/>
                </a:solidFill>
                <a:latin typeface="Proxima Nova"/>
                <a:ea typeface="Proxima Nova"/>
              </a:rPr>
              <a:t>Purtroppo non tutti hanno la civiltà e l’educazione di rispettare il mare e le sue spiagge. Esistono troppo persone che lasciano spazzatura, residui tossici e tutto ciò che non gli serve più in mare o sulle spiagge. </a:t>
            </a:r>
            <a:endParaRPr b="0" lang="it-IT" sz="800" spc="-1" strike="noStrike">
              <a:latin typeface="Arial"/>
            </a:endParaRPr>
          </a:p>
          <a:p>
            <a:pPr>
              <a:lnSpc>
                <a:spcPct val="100000"/>
              </a:lnSpc>
              <a:tabLst>
                <a:tab algn="l" pos="0"/>
              </a:tabLst>
            </a:pPr>
            <a:r>
              <a:rPr b="0" lang="it-IT" sz="800" spc="-1" strike="noStrike">
                <a:solidFill>
                  <a:srgbClr val="000000"/>
                </a:solidFill>
                <a:latin typeface="Proxima Nova"/>
                <a:ea typeface="Proxima Nova"/>
              </a:rPr>
              <a:t>Se mentre trascorrete la vostra giornata al mare vi accorgete di residui di feste, spazzatura di famiglie o altro raccoglietela, mettetela nel vostro sacco e gettatela nei bidoni dell’indifferenziata successivamente.</a:t>
            </a:r>
            <a:endParaRPr b="0" lang="it-IT" sz="800" spc="-1" strike="noStrike">
              <a:latin typeface="Arial"/>
            </a:endParaRPr>
          </a:p>
          <a:p>
            <a:pPr>
              <a:lnSpc>
                <a:spcPct val="100000"/>
              </a:lnSpc>
              <a:tabLst>
                <a:tab algn="l" pos="0"/>
              </a:tabLst>
            </a:pPr>
            <a:r>
              <a:rPr b="1" lang="it-IT" sz="800" spc="-1" strike="noStrike">
                <a:solidFill>
                  <a:srgbClr val="0000ff"/>
                </a:solidFill>
                <a:latin typeface="Proxima Nova"/>
                <a:ea typeface="Proxima Nova"/>
              </a:rPr>
              <a:t>Sensibilizza i tuoi amici e parenti</a:t>
            </a:r>
            <a:endParaRPr b="0" lang="it-IT" sz="800" spc="-1" strike="noStrike">
              <a:latin typeface="Arial"/>
            </a:endParaRPr>
          </a:p>
          <a:p>
            <a:pPr>
              <a:lnSpc>
                <a:spcPct val="100000"/>
              </a:lnSpc>
              <a:tabLst>
                <a:tab algn="l" pos="0"/>
              </a:tabLst>
            </a:pPr>
            <a:r>
              <a:rPr b="0" lang="it-IT" sz="800" spc="-1" strike="noStrike">
                <a:solidFill>
                  <a:srgbClr val="000000"/>
                </a:solidFill>
                <a:latin typeface="Proxima Nova"/>
                <a:ea typeface="Proxima Nova"/>
              </a:rPr>
              <a:t>Se i vostri amici e parenti non rispettano il mare, le sue spiagge e tutta la natura che lo circonda, siate voi a sensibilizzarli. </a:t>
            </a:r>
            <a:endParaRPr b="0" lang="it-IT" sz="800" spc="-1" strike="noStrike">
              <a:latin typeface="Arial"/>
            </a:endParaRPr>
          </a:p>
          <a:p>
            <a:pPr>
              <a:lnSpc>
                <a:spcPct val="100000"/>
              </a:lnSpc>
              <a:tabLst>
                <a:tab algn="l" pos="0"/>
              </a:tabLst>
            </a:pPr>
            <a:r>
              <a:rPr b="0" lang="it-IT" sz="800" spc="-1" strike="noStrike">
                <a:solidFill>
                  <a:srgbClr val="000000"/>
                </a:solidFill>
                <a:latin typeface="Proxima Nova"/>
                <a:ea typeface="Proxima Nova"/>
              </a:rPr>
              <a:t>Fate capire loro l’importanza di rispettare il mare, aiutatili a comprendere che se tutti noi riuscissimo a rispettare il nostro piccolo, il mondo potrebbe essere un posto migliore.</a:t>
            </a:r>
            <a:endParaRPr b="0" lang="it-IT" sz="800" spc="-1" strike="noStrike">
              <a:latin typeface="Arial"/>
            </a:endParaRPr>
          </a:p>
          <a:p>
            <a:pPr>
              <a:lnSpc>
                <a:spcPct val="100000"/>
              </a:lnSpc>
              <a:tabLst>
                <a:tab algn="l" pos="0"/>
              </a:tabLst>
            </a:pPr>
            <a:r>
              <a:rPr b="1" lang="it-IT" sz="800" spc="-1" strike="noStrike">
                <a:solidFill>
                  <a:srgbClr val="0000ff"/>
                </a:solidFill>
                <a:latin typeface="Proxima Nova"/>
                <a:ea typeface="Proxima Nova"/>
              </a:rPr>
              <a:t>Evita la plastica usa e getta</a:t>
            </a:r>
            <a:endParaRPr b="0" lang="it-IT" sz="800" spc="-1" strike="noStrike">
              <a:latin typeface="Arial"/>
            </a:endParaRPr>
          </a:p>
          <a:p>
            <a:pPr>
              <a:lnSpc>
                <a:spcPct val="100000"/>
              </a:lnSpc>
              <a:tabLst>
                <a:tab algn="l" pos="0"/>
              </a:tabLst>
            </a:pPr>
            <a:r>
              <a:rPr b="0" lang="it-IT" sz="800" spc="-1" strike="noStrike">
                <a:solidFill>
                  <a:srgbClr val="000000"/>
                </a:solidFill>
                <a:latin typeface="Proxima Nova"/>
                <a:ea typeface="Proxima Nova"/>
              </a:rPr>
              <a:t>Rispettare il mare e le sue spiagge non vuol dire solo pulire e riciclare. Per rispettare il grande gigante blu occorre anche evitare di produrre spazzatura. </a:t>
            </a:r>
            <a:endParaRPr b="0" lang="it-IT" sz="800" spc="-1" strike="noStrike">
              <a:latin typeface="Arial"/>
            </a:endParaRPr>
          </a:p>
          <a:p>
            <a:pPr>
              <a:lnSpc>
                <a:spcPct val="100000"/>
              </a:lnSpc>
              <a:tabLst>
                <a:tab algn="l" pos="0"/>
              </a:tabLst>
            </a:pPr>
            <a:r>
              <a:rPr b="0" lang="it-IT" sz="800" spc="-1" strike="noStrike">
                <a:solidFill>
                  <a:srgbClr val="000000"/>
                </a:solidFill>
                <a:latin typeface="Proxima Nova"/>
                <a:ea typeface="Proxima Nova"/>
              </a:rPr>
              <a:t>Non smetteremo mai di dire basta alla plastica usa e getta. Procuratevi delle borracce, delle vaschette per il pranzo lavabili, posate lavabili e tutto viò che può essere utile per evitare di produrre troppa spazzatura in una semplice giornata al mare.</a:t>
            </a:r>
            <a:endParaRPr b="0" lang="it-IT" sz="800" spc="-1" strike="noStrike">
              <a:latin typeface="Arial"/>
            </a:endParaRPr>
          </a:p>
          <a:p>
            <a:pPr>
              <a:lnSpc>
                <a:spcPct val="100000"/>
              </a:lnSpc>
              <a:tabLst>
                <a:tab algn="l" pos="0"/>
              </a:tabLst>
            </a:pPr>
            <a:r>
              <a:rPr b="1" lang="it-IT" sz="800" spc="-1" strike="noStrike">
                <a:solidFill>
                  <a:srgbClr val="0000ff"/>
                </a:solidFill>
                <a:latin typeface="Proxima Nova"/>
                <a:ea typeface="Proxima Nova"/>
              </a:rPr>
              <a:t>Fai attenzione al falò</a:t>
            </a:r>
            <a:endParaRPr b="0" lang="it-IT" sz="800" spc="-1" strike="noStrike">
              <a:latin typeface="Arial"/>
            </a:endParaRPr>
          </a:p>
          <a:p>
            <a:pPr>
              <a:lnSpc>
                <a:spcPct val="100000"/>
              </a:lnSpc>
              <a:tabLst>
                <a:tab algn="l" pos="0"/>
              </a:tabLst>
            </a:pPr>
            <a:r>
              <a:rPr b="0" lang="it-IT" sz="800" spc="-1" strike="noStrike">
                <a:solidFill>
                  <a:srgbClr val="000000"/>
                </a:solidFill>
                <a:latin typeface="Proxima Nova"/>
                <a:ea typeface="Proxima Nova"/>
              </a:rPr>
              <a:t>Il bello dell’estate sono anche le sue serate in spiaggia. I suoi falò, la chitarra, gli amici, la birra e magari anche qualcosa da mangiare. </a:t>
            </a:r>
            <a:endParaRPr b="0" lang="it-IT" sz="800" spc="-1" strike="noStrike">
              <a:latin typeface="Arial"/>
            </a:endParaRPr>
          </a:p>
          <a:p>
            <a:pPr>
              <a:lnSpc>
                <a:spcPct val="100000"/>
              </a:lnSpc>
              <a:tabLst>
                <a:tab algn="l" pos="0"/>
              </a:tabLst>
            </a:pPr>
            <a:r>
              <a:rPr b="0" lang="it-IT" sz="800" spc="-1" strike="noStrike">
                <a:solidFill>
                  <a:srgbClr val="000000"/>
                </a:solidFill>
                <a:latin typeface="Proxima Nova"/>
                <a:ea typeface="Proxima Nova"/>
              </a:rPr>
              <a:t>I residui lasciati dopo le serate in spiaggia con il falò sono probabilmente i peggiori. Oltre alla cenere del falò, quasi nessuno si preoccupa di creare appositi sacchi per la spazzatura, recuperare le sigarette spente nella sabbia o raccogliere i residui di cibo. </a:t>
            </a:r>
            <a:endParaRPr b="0" lang="it-IT" sz="800" spc="-1" strike="noStrike">
              <a:latin typeface="Arial"/>
            </a:endParaRPr>
          </a:p>
          <a:p>
            <a:pPr>
              <a:lnSpc>
                <a:spcPct val="100000"/>
              </a:lnSpc>
              <a:tabLst>
                <a:tab algn="l" pos="0"/>
              </a:tabLst>
            </a:pPr>
            <a:r>
              <a:rPr b="0" lang="it-IT" sz="800" spc="-1" strike="noStrike">
                <a:solidFill>
                  <a:srgbClr val="000000"/>
                </a:solidFill>
                <a:latin typeface="Proxima Nova"/>
                <a:ea typeface="Proxima Nova"/>
              </a:rPr>
              <a:t>Preoccupatevi di creare un angolo ecologico con un sacco nero ed un cestino con della sabbia dove spegnere le sigarette per non lasciarle in spiaggia.</a:t>
            </a:r>
            <a:endParaRPr b="0" lang="it-IT" sz="800" spc="-1" strike="noStrike">
              <a:latin typeface="Arial"/>
            </a:endParaRPr>
          </a:p>
          <a:p>
            <a:pPr>
              <a:lnSpc>
                <a:spcPct val="100000"/>
              </a:lnSpc>
              <a:tabLst>
                <a:tab algn="l" pos="0"/>
              </a:tabLst>
            </a:pPr>
            <a:r>
              <a:rPr b="1" lang="it-IT" sz="800" spc="-1" strike="noStrike">
                <a:solidFill>
                  <a:srgbClr val="0000ff"/>
                </a:solidFill>
                <a:latin typeface="Proxima Nova"/>
                <a:ea typeface="Proxima Nova"/>
              </a:rPr>
              <a:t>Animali in spiaggia</a:t>
            </a:r>
            <a:endParaRPr b="0" lang="it-IT" sz="800" spc="-1" strike="noStrike">
              <a:latin typeface="Arial"/>
            </a:endParaRPr>
          </a:p>
          <a:p>
            <a:pPr>
              <a:lnSpc>
                <a:spcPct val="100000"/>
              </a:lnSpc>
              <a:tabLst>
                <a:tab algn="l" pos="0"/>
              </a:tabLst>
            </a:pPr>
            <a:r>
              <a:rPr b="0" lang="it-IT" sz="800" spc="-1" strike="noStrike">
                <a:solidFill>
                  <a:srgbClr val="000000"/>
                </a:solidFill>
                <a:latin typeface="Proxima Nova"/>
                <a:ea typeface="Proxima Nova"/>
              </a:rPr>
              <a:t>Questo punto è per gli amanti degli animali. Portare il vostro cane in spiaggia non vuol dire dimenticare tutte le regole di condotta che normalmente si devono tenere quando si portano i cani in un luogo aperto al pubblico. </a:t>
            </a:r>
            <a:endParaRPr b="0" lang="it-IT" sz="800" spc="-1" strike="noStrike">
              <a:latin typeface="Arial"/>
            </a:endParaRPr>
          </a:p>
          <a:p>
            <a:pPr>
              <a:lnSpc>
                <a:spcPct val="100000"/>
              </a:lnSpc>
              <a:tabLst>
                <a:tab algn="l" pos="0"/>
              </a:tabLst>
            </a:pPr>
            <a:r>
              <a:rPr b="0" lang="it-IT" sz="800" spc="-1" strike="noStrike">
                <a:solidFill>
                  <a:srgbClr val="000000"/>
                </a:solidFill>
                <a:latin typeface="Proxima Nova"/>
                <a:ea typeface="Proxima Nova"/>
              </a:rPr>
              <a:t>Preoccupatevi innanzitutto di portare con voi il guinzaglio e la museruola poi, ricordate le bustine per raccogliere le feci. Fate in modo che non le faccia in acqua, a nessuno di voi piacerebbe fare il bagno con le feci del vostro animale. </a:t>
            </a:r>
            <a:endParaRPr b="0" lang="it-IT" sz="800" spc="-1" strike="noStrike">
              <a:latin typeface="Arial"/>
            </a:endParaRPr>
          </a:p>
          <a:p>
            <a:pPr>
              <a:lnSpc>
                <a:spcPct val="100000"/>
              </a:lnSpc>
              <a:tabLst>
                <a:tab algn="l" pos="0"/>
              </a:tabLst>
            </a:pPr>
            <a:r>
              <a:rPr b="0" lang="it-IT" sz="800" spc="-1" strike="noStrike">
                <a:solidFill>
                  <a:srgbClr val="000000"/>
                </a:solidFill>
                <a:latin typeface="Proxima Nova"/>
                <a:ea typeface="Proxima Nova"/>
              </a:rPr>
              <a:t>Fate anche attenzione che non rovisti nei sacchi delle spazzature creando disordine in spiaggia.</a:t>
            </a:r>
            <a:endParaRPr b="0" lang="it-IT" sz="800" spc="-1" strike="noStrike">
              <a:latin typeface="Arial"/>
            </a:endParaRPr>
          </a:p>
          <a:p>
            <a:pPr>
              <a:lnSpc>
                <a:spcPct val="100000"/>
              </a:lnSpc>
              <a:tabLst>
                <a:tab algn="l" pos="0"/>
              </a:tabLst>
            </a:pPr>
            <a:endParaRPr b="0" lang="it-IT" sz="800" spc="-1" strike="noStrike">
              <a:latin typeface="Arial"/>
            </a:endParaRPr>
          </a:p>
          <a:p>
            <a:pPr>
              <a:lnSpc>
                <a:spcPct val="100000"/>
              </a:lnSpc>
              <a:tabLst>
                <a:tab algn="l" pos="0"/>
              </a:tabLst>
            </a:pPr>
            <a:endParaRPr b="0" lang="it-IT" sz="800" spc="-1" strike="noStrike">
              <a:latin typeface="Arial"/>
            </a:endParaRPr>
          </a:p>
        </p:txBody>
      </p:sp>
      <p:sp>
        <p:nvSpPr>
          <p:cNvPr id="521" name="CustomShape 2"/>
          <p:cNvSpPr/>
          <p:nvPr/>
        </p:nvSpPr>
        <p:spPr>
          <a:xfrm>
            <a:off x="1385280" y="0"/>
            <a:ext cx="6835320" cy="609120"/>
          </a:xfrm>
          <a:prstGeom prst="rect">
            <a:avLst/>
          </a:prstGeom>
          <a:noFill/>
          <a:ln w="0">
            <a:noFill/>
          </a:ln>
        </p:spPr>
        <p:style>
          <a:lnRef idx="0"/>
          <a:fillRef idx="0"/>
          <a:effectRef idx="0"/>
          <a:fontRef idx="minor"/>
        </p:style>
        <p:txBody>
          <a:bodyPr lIns="90000" rIns="90000" tIns="91440" bIns="91440">
            <a:spAutoFit/>
          </a:bodyPr>
          <a:p>
            <a:pPr>
              <a:lnSpc>
                <a:spcPct val="100000"/>
              </a:lnSpc>
              <a:tabLst>
                <a:tab algn="l" pos="0"/>
              </a:tabLst>
            </a:pPr>
            <a:r>
              <a:rPr b="0" lang="it-IT" sz="1400" spc="-1" strike="noStrike">
                <a:solidFill>
                  <a:srgbClr val="000000"/>
                </a:solidFill>
                <a:latin typeface="Proxima Nova"/>
                <a:ea typeface="Proxima Nova"/>
              </a:rPr>
              <a:t>                                      </a:t>
            </a:r>
            <a:r>
              <a:rPr b="1" lang="it-IT" sz="1400" spc="-1" strike="noStrike">
                <a:solidFill>
                  <a:srgbClr val="0000ff"/>
                </a:solidFill>
                <a:latin typeface="Proxima Nova"/>
                <a:ea typeface="Proxima Nova"/>
              </a:rPr>
              <a:t>Tuteliamocii!</a:t>
            </a:r>
            <a:endParaRPr b="0" lang="it-IT" sz="1400" spc="-1" strike="noStrike">
              <a:latin typeface="Arial"/>
            </a:endParaRPr>
          </a:p>
          <a:p>
            <a:pPr>
              <a:lnSpc>
                <a:spcPct val="100000"/>
              </a:lnSpc>
              <a:tabLst>
                <a:tab algn="l" pos="0"/>
              </a:tabLst>
            </a:pPr>
            <a:r>
              <a:rPr b="1" lang="it-IT" sz="1400" spc="-1" strike="noStrike">
                <a:solidFill>
                  <a:srgbClr val="0000ff"/>
                </a:solidFill>
                <a:latin typeface="Proxima Nova"/>
                <a:ea typeface="Proxima Nova"/>
              </a:rPr>
              <a:t>Cose da fare per non inquinare il mare  e le sue spiagge</a:t>
            </a:r>
            <a:endParaRPr b="0" lang="it-IT" sz="14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522" name="" descr=""/>
          <p:cNvPicPr/>
          <p:nvPr/>
        </p:nvPicPr>
        <p:blipFill>
          <a:blip r:embed="rId1"/>
          <a:stretch/>
        </p:blipFill>
        <p:spPr>
          <a:xfrm>
            <a:off x="1004040" y="3928680"/>
            <a:ext cx="9075600" cy="2815920"/>
          </a:xfrm>
          <a:prstGeom prst="rect">
            <a:avLst/>
          </a:prstGeom>
          <a:ln w="0">
            <a:noFill/>
          </a:ln>
        </p:spPr>
      </p:pic>
      <p:sp>
        <p:nvSpPr>
          <p:cNvPr id="523" name="CustomShape 1"/>
          <p:cNvSpPr/>
          <p:nvPr/>
        </p:nvSpPr>
        <p:spPr>
          <a:xfrm>
            <a:off x="1021320" y="680760"/>
            <a:ext cx="8131320" cy="458280"/>
          </a:xfrm>
          <a:prstGeom prst="rect">
            <a:avLst/>
          </a:prstGeom>
          <a:noFill/>
          <a:ln w="0">
            <a:noFill/>
          </a:ln>
        </p:spPr>
        <p:style>
          <a:lnRef idx="0"/>
          <a:fillRef idx="0"/>
          <a:effectRef idx="0"/>
          <a:fontRef idx="minor"/>
        </p:style>
        <p:txBody>
          <a:bodyPr lIns="0" rIns="0" tIns="0" bIns="0">
            <a:noAutofit/>
          </a:bodyPr>
          <a:p>
            <a:pPr>
              <a:lnSpc>
                <a:spcPts val="3073"/>
              </a:lnSpc>
              <a:spcAft>
                <a:spcPts val="2100"/>
              </a:spcAft>
              <a:tabLst>
                <a:tab algn="l" pos="0"/>
              </a:tabLst>
            </a:pPr>
            <a:r>
              <a:rPr b="1" lang="it-IT" sz="2500" spc="-1" strike="noStrike">
                <a:solidFill>
                  <a:srgbClr val="0070c0"/>
                </a:solidFill>
                <a:latin typeface="Calibri"/>
                <a:ea typeface="DejaVu Sans"/>
              </a:rPr>
              <a:t>NON DISPERDERE NELL'AMBIENTE MARINO MOZZICONI DI SIGARETTA!</a:t>
            </a:r>
            <a:endParaRPr b="0" lang="it-IT" sz="2500" spc="-1" strike="noStrike">
              <a:latin typeface="Arial"/>
            </a:endParaRPr>
          </a:p>
        </p:txBody>
      </p:sp>
      <p:sp>
        <p:nvSpPr>
          <p:cNvPr id="524" name="CustomShape 2"/>
          <p:cNvSpPr/>
          <p:nvPr/>
        </p:nvSpPr>
        <p:spPr>
          <a:xfrm>
            <a:off x="995400" y="1594440"/>
            <a:ext cx="8678520" cy="1960560"/>
          </a:xfrm>
          <a:prstGeom prst="rect">
            <a:avLst/>
          </a:prstGeom>
          <a:noFill/>
          <a:ln w="0">
            <a:noFill/>
          </a:ln>
        </p:spPr>
        <p:style>
          <a:lnRef idx="0"/>
          <a:fillRef idx="0"/>
          <a:effectRef idx="0"/>
          <a:fontRef idx="minor"/>
        </p:style>
        <p:txBody>
          <a:bodyPr lIns="0" rIns="0" tIns="0" bIns="0">
            <a:noAutofit/>
          </a:bodyPr>
          <a:p>
            <a:pPr>
              <a:lnSpc>
                <a:spcPts val="1463"/>
              </a:lnSpc>
              <a:spcBef>
                <a:spcPts val="2100"/>
              </a:spcBef>
              <a:spcAft>
                <a:spcPts val="839"/>
              </a:spcAft>
              <a:tabLst>
                <a:tab algn="l" pos="0"/>
              </a:tabLst>
            </a:pPr>
            <a:r>
              <a:rPr b="0" lang="en-US" sz="1200" spc="-1" strike="noStrike">
                <a:solidFill>
                  <a:srgbClr val="000000"/>
                </a:solidFill>
                <a:latin typeface="Calibri"/>
                <a:ea typeface="DejaVu Sans"/>
              </a:rPr>
              <a:t>Sempre piu localita balneari vietano il fumo sulle spiagge perche se il fumo nuoce gravemente alla salute, il mozzicone di sigaretta e una grande fonte di inquinamento ambientale. I ricercatori dell'Istituto di Oceanologia Francese ed i ricercatori dell'istituto Nazionale di Scienze e Tecnologie marine della Tunisia si sono impegnati a studiare l'impatto dei filtri per sigarette scarsamente biodegradabili gettati sulle spiagge della Tunisia.</a:t>
            </a:r>
            <a:endParaRPr b="0" lang="it-IT" sz="1200" spc="-1" strike="noStrike">
              <a:latin typeface="Arial"/>
            </a:endParaRPr>
          </a:p>
          <a:p>
            <a:pPr algn="just">
              <a:lnSpc>
                <a:spcPts val="1463"/>
              </a:lnSpc>
              <a:tabLst>
                <a:tab algn="l" pos="0"/>
              </a:tabLst>
            </a:pPr>
            <a:r>
              <a:rPr b="0" lang="en-US" sz="1200" spc="-1" strike="noStrike">
                <a:solidFill>
                  <a:srgbClr val="000000"/>
                </a:solidFill>
                <a:latin typeface="Calibri"/>
                <a:ea typeface="DejaVu Sans"/>
              </a:rPr>
              <a:t>I mozziconi di sigaretta, sono il principale rifiuto presente nell'ambiente, e rappresentano fino al 40% dei rifiuti raccolti sulle spiagge del Mediterraneo. Ogni anno vengono fumate piu di 6 trilioni di sigarette in tutto il mondo, il che puo portare a piu di mezzo milione di tonnellate di mozziconi di sigaretta rilasciate nell'ambiente.</a:t>
            </a:r>
            <a:endParaRPr b="0" lang="it-IT" sz="1200" spc="-1" strike="noStrike">
              <a:latin typeface="Arial"/>
            </a:endParaRPr>
          </a:p>
          <a:p>
            <a:pPr>
              <a:lnSpc>
                <a:spcPts val="1463"/>
              </a:lnSpc>
              <a:tabLst>
                <a:tab algn="l" pos="0"/>
              </a:tabLst>
            </a:pPr>
            <a:r>
              <a:rPr b="0" lang="en-US" sz="1200" spc="-1" strike="noStrike">
                <a:solidFill>
                  <a:srgbClr val="000000"/>
                </a:solidFill>
                <a:latin typeface="Calibri"/>
                <a:ea typeface="DejaVu Sans"/>
              </a:rPr>
              <a:t>I filtri delle sigarette sono fatti di una plastica costituita da diacetato di cellulosa. Quando vengono lasciati nell'ambiente vengono anche rilasciati con essi nicotina, metalli pesanti ed altre sostanze chimiche nocive per l'ambiente.</a:t>
            </a:r>
            <a:endParaRPr b="0" lang="it-IT" sz="1200" spc="-1" strike="noStrike">
              <a:latin typeface="Arial"/>
            </a:endParaRPr>
          </a:p>
          <a:p>
            <a:pPr>
              <a:lnSpc>
                <a:spcPts val="1463"/>
              </a:lnSpc>
              <a:spcAft>
                <a:spcPts val="2940"/>
              </a:spcAft>
              <a:tabLst>
                <a:tab algn="l" pos="0"/>
              </a:tabLst>
            </a:pPr>
            <a:r>
              <a:rPr b="0" lang="en-US" sz="1200" spc="-1" strike="noStrike">
                <a:solidFill>
                  <a:srgbClr val="000000"/>
                </a:solidFill>
                <a:latin typeface="Calibri"/>
                <a:ea typeface="DejaVu Sans"/>
              </a:rPr>
              <a:t>Sfortunatamente sappiamo ancora molto poco sul destino dei mozziconi di sigaretta negli ecosistemi marini e sul loro impatto sulla flora e sulla fauna. </a:t>
            </a:r>
            <a:r>
              <a:rPr b="0" lang="en-US" sz="1200" spc="-1" strike="noStrike" u="sng">
                <a:solidFill>
                  <a:srgbClr val="4472c4"/>
                </a:solidFill>
                <a:uFillTx/>
                <a:latin typeface="Calibri"/>
                <a:ea typeface="DejaVu Sans"/>
              </a:rPr>
              <a:t>Stop all'inquinamento marino!</a:t>
            </a:r>
            <a:endParaRPr b="0" lang="it-IT" sz="12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5" name="CustomShape 1"/>
          <p:cNvSpPr/>
          <p:nvPr/>
        </p:nvSpPr>
        <p:spPr>
          <a:xfrm>
            <a:off x="-97200" y="0"/>
            <a:ext cx="10886040" cy="2682360"/>
          </a:xfrm>
          <a:prstGeom prst="rect">
            <a:avLst/>
          </a:prstGeom>
          <a:noFill/>
          <a:ln w="0">
            <a:noFill/>
          </a:ln>
        </p:spPr>
        <p:style>
          <a:lnRef idx="0"/>
          <a:fillRef idx="0"/>
          <a:effectRef idx="0"/>
          <a:fontRef idx="minor"/>
        </p:style>
        <p:txBody>
          <a:bodyPr lIns="90000" rIns="90000" tIns="91440" bIns="91440" anchor="b">
            <a:normAutofit/>
          </a:bodyPr>
          <a:p>
            <a:pPr algn="ctr">
              <a:lnSpc>
                <a:spcPct val="100000"/>
              </a:lnSpc>
              <a:tabLst>
                <a:tab algn="l" pos="0"/>
              </a:tabLst>
            </a:pPr>
            <a:r>
              <a:rPr b="1" i="1" lang="it" sz="4150" spc="-1" strike="noStrike" u="sng">
                <a:solidFill>
                  <a:srgbClr val="0000ff"/>
                </a:solidFill>
                <a:uFillTx/>
                <a:latin typeface="Arial"/>
                <a:ea typeface="Arial"/>
              </a:rPr>
              <a:t>Stop alla plastica monouso!</a:t>
            </a:r>
            <a:br/>
            <a:br/>
            <a:endParaRPr b="0" lang="it-IT" sz="4150" spc="-1" strike="noStrike">
              <a:latin typeface="Arial"/>
            </a:endParaRPr>
          </a:p>
        </p:txBody>
      </p:sp>
      <p:pic>
        <p:nvPicPr>
          <p:cNvPr id="526" name="Google Shape;55;p13_1" descr=""/>
          <p:cNvPicPr/>
          <p:nvPr/>
        </p:nvPicPr>
        <p:blipFill>
          <a:blip r:embed="rId1"/>
          <a:stretch/>
        </p:blipFill>
        <p:spPr>
          <a:xfrm>
            <a:off x="180000" y="1440000"/>
            <a:ext cx="5231520" cy="5861160"/>
          </a:xfrm>
          <a:prstGeom prst="rect">
            <a:avLst/>
          </a:prstGeom>
          <a:ln w="0">
            <a:noFill/>
          </a:ln>
        </p:spPr>
      </p:pic>
      <p:sp>
        <p:nvSpPr>
          <p:cNvPr id="527" name="CustomShape 2"/>
          <p:cNvSpPr/>
          <p:nvPr/>
        </p:nvSpPr>
        <p:spPr>
          <a:xfrm>
            <a:off x="5460120" y="1339200"/>
            <a:ext cx="5231520" cy="6023160"/>
          </a:xfrm>
          <a:prstGeom prst="rect">
            <a:avLst/>
          </a:prstGeom>
          <a:noFill/>
          <a:ln w="0">
            <a:noFill/>
          </a:ln>
        </p:spPr>
        <p:style>
          <a:lnRef idx="0"/>
          <a:fillRef idx="0"/>
          <a:effectRef idx="0"/>
          <a:fontRef idx="minor"/>
        </p:style>
        <p:txBody>
          <a:bodyPr lIns="90000" rIns="90000" tIns="91440" bIns="91440">
            <a:spAutoFit/>
          </a:bodyPr>
          <a:p>
            <a:pPr>
              <a:lnSpc>
                <a:spcPct val="100000"/>
              </a:lnSpc>
              <a:tabLst>
                <a:tab algn="l" pos="0"/>
              </a:tabLst>
            </a:pPr>
            <a:r>
              <a:rPr b="0" lang="it" sz="1600" spc="-1" strike="noStrike">
                <a:solidFill>
                  <a:srgbClr val="000000"/>
                </a:solidFill>
                <a:latin typeface="Arial"/>
                <a:ea typeface="Arial"/>
              </a:rPr>
              <a:t>Avete mai pensato a quante volte al giorno usiamo prodotti monouso? Dai bicchieri di plastica, alle cannucce per le bevande, alla palettina per girare il caffè: i prodotti usa e getta sono parte integrante della nostra quotidianità. Il problema sono le enormi conseguenze sull’ambiente date dalla loro produzione e utilizzo. I primi prodotti in plastica monouso sono arrivati sul mercato all’inizio del Novecento con le lamette Gillette e da quel momento non ne abbiamo più fatto a meno, con costi ambientali altissimi per la loro produzione e smaltimento.</a:t>
            </a:r>
            <a:endParaRPr b="0" lang="it-IT" sz="1600" spc="-1" strike="noStrike">
              <a:latin typeface="Arial"/>
            </a:endParaRPr>
          </a:p>
          <a:p>
            <a:pPr>
              <a:lnSpc>
                <a:spcPct val="100000"/>
              </a:lnSpc>
              <a:tabLst>
                <a:tab algn="l" pos="0"/>
              </a:tabLst>
            </a:pPr>
            <a:endParaRPr b="0" lang="it-IT" sz="1600" spc="-1" strike="noStrike">
              <a:latin typeface="Arial"/>
            </a:endParaRPr>
          </a:p>
          <a:p>
            <a:pPr>
              <a:lnSpc>
                <a:spcPct val="100000"/>
              </a:lnSpc>
              <a:tabLst>
                <a:tab algn="l" pos="0"/>
              </a:tabLst>
            </a:pPr>
            <a:r>
              <a:rPr b="0" lang="it" sz="1600" spc="-1" strike="noStrike">
                <a:solidFill>
                  <a:srgbClr val="000000"/>
                </a:solidFill>
                <a:latin typeface="Arial"/>
                <a:ea typeface="Arial"/>
              </a:rPr>
              <a:t>Secondo la Commissione Europea, il 70% dei rifiuti presenti in mare sono plastiche monouso, e tra i dieci oggetti in plastica più comunemente individuati nelle spiagge europee ci sono posate monouso, bottiglie, buste, contenitori di cibo. In Italia, ogni 100 metri fatti sulle spiagge del paese incontriamo 35 stoviglie di plastica (bicchieri, posate, cannucce) e 45 bottiglie. Dati che fanno capire la gravità della situazione e la necessità di dover cambiare le nostre abitudini: basta utilizzare stoviglie monouso che sembrano più comode.Quindi smetti adesso di utilizzare la plastica e usa il vetro.</a:t>
            </a:r>
            <a:endParaRPr b="0" lang="it-IT" sz="1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8" name="CustomShape 1"/>
          <p:cNvSpPr/>
          <p:nvPr/>
        </p:nvSpPr>
        <p:spPr>
          <a:xfrm>
            <a:off x="1632960" y="1857960"/>
            <a:ext cx="6648480" cy="781560"/>
          </a:xfrm>
          <a:prstGeom prst="rect">
            <a:avLst/>
          </a:prstGeom>
          <a:noFill/>
          <a:ln w="12700">
            <a:solidFill>
              <a:srgbClr val="4471c4"/>
            </a:solidFill>
            <a:round/>
          </a:ln>
        </p:spPr>
        <p:style>
          <a:lnRef idx="0"/>
          <a:fillRef idx="0"/>
          <a:effectRef idx="0"/>
          <a:fontRef idx="minor"/>
        </p:style>
        <p:txBody>
          <a:bodyPr lIns="0" rIns="0" tIns="6480" bIns="0">
            <a:spAutoFit/>
          </a:bodyPr>
          <a:p>
            <a:pPr>
              <a:lnSpc>
                <a:spcPct val="100000"/>
              </a:lnSpc>
              <a:spcBef>
                <a:spcPts val="51"/>
              </a:spcBef>
            </a:pPr>
            <a:endParaRPr b="0" lang="it-IT" sz="1800" spc="-1" strike="noStrike">
              <a:latin typeface="Arial"/>
            </a:endParaRPr>
          </a:p>
          <a:p>
            <a:pPr marL="492120">
              <a:lnSpc>
                <a:spcPct val="100000"/>
              </a:lnSpc>
            </a:pPr>
            <a:r>
              <a:rPr b="0" lang="it-IT" sz="1550" spc="15" strike="noStrike">
                <a:solidFill>
                  <a:srgbClr val="000000"/>
                </a:solidFill>
                <a:latin typeface="Georgia"/>
                <a:ea typeface="DejaVu Sans"/>
              </a:rPr>
              <a:t>Le</a:t>
            </a:r>
            <a:r>
              <a:rPr b="0" lang="it-IT" sz="1550" spc="-7" strike="noStrike">
                <a:solidFill>
                  <a:srgbClr val="000000"/>
                </a:solidFill>
                <a:latin typeface="Georgia"/>
                <a:ea typeface="DejaVu Sans"/>
              </a:rPr>
              <a:t> </a:t>
            </a:r>
            <a:r>
              <a:rPr b="0" lang="it-IT" sz="1550" spc="9" strike="noStrike">
                <a:solidFill>
                  <a:srgbClr val="000000"/>
                </a:solidFill>
                <a:latin typeface="Georgia"/>
                <a:ea typeface="DejaVu Sans"/>
              </a:rPr>
              <a:t>tartarughe</a:t>
            </a:r>
            <a:r>
              <a:rPr b="0" lang="it-IT" sz="1550" spc="66" strike="noStrike">
                <a:solidFill>
                  <a:srgbClr val="000000"/>
                </a:solidFill>
                <a:latin typeface="Georgia"/>
                <a:ea typeface="DejaVu Sans"/>
              </a:rPr>
              <a:t> </a:t>
            </a:r>
            <a:r>
              <a:rPr b="0" lang="it-IT" sz="1550" spc="9" strike="noStrike">
                <a:solidFill>
                  <a:srgbClr val="000000"/>
                </a:solidFill>
                <a:latin typeface="Georgia"/>
                <a:ea typeface="DejaVu Sans"/>
              </a:rPr>
              <a:t>marine</a:t>
            </a:r>
            <a:r>
              <a:rPr b="0" lang="it-IT" sz="1550" spc="75" strike="noStrike">
                <a:solidFill>
                  <a:srgbClr val="000000"/>
                </a:solidFill>
                <a:latin typeface="Georgia"/>
                <a:ea typeface="DejaVu Sans"/>
              </a:rPr>
              <a:t> </a:t>
            </a:r>
            <a:r>
              <a:rPr b="0" lang="it-IT" sz="1550" spc="-7" strike="noStrike">
                <a:solidFill>
                  <a:srgbClr val="000000"/>
                </a:solidFill>
                <a:latin typeface="Georgia"/>
                <a:ea typeface="DejaVu Sans"/>
              </a:rPr>
              <a:t>sono</a:t>
            </a:r>
            <a:r>
              <a:rPr b="0" lang="it-IT" sz="1550" spc="134" strike="noStrike">
                <a:solidFill>
                  <a:srgbClr val="000000"/>
                </a:solidFill>
                <a:latin typeface="Georgia"/>
                <a:ea typeface="DejaVu Sans"/>
              </a:rPr>
              <a:t> </a:t>
            </a:r>
            <a:r>
              <a:rPr b="0" lang="it-IT" sz="1550" spc="9" strike="noStrike">
                <a:solidFill>
                  <a:srgbClr val="000000"/>
                </a:solidFill>
                <a:latin typeface="Georgia"/>
                <a:ea typeface="DejaVu Sans"/>
              </a:rPr>
              <a:t>minacciate</a:t>
            </a:r>
            <a:r>
              <a:rPr b="0" lang="it-IT" sz="1550" spc="80" strike="noStrike">
                <a:solidFill>
                  <a:srgbClr val="000000"/>
                </a:solidFill>
                <a:latin typeface="Georgia"/>
                <a:ea typeface="DejaVu Sans"/>
              </a:rPr>
              <a:t> </a:t>
            </a:r>
            <a:r>
              <a:rPr b="0" lang="it-IT" sz="1550" spc="1" strike="noStrike">
                <a:solidFill>
                  <a:srgbClr val="000000"/>
                </a:solidFill>
                <a:latin typeface="Georgia"/>
                <a:ea typeface="DejaVu Sans"/>
              </a:rPr>
              <a:t>da</a:t>
            </a:r>
            <a:r>
              <a:rPr b="0" lang="it-IT" sz="1550" spc="41" strike="noStrike">
                <a:solidFill>
                  <a:srgbClr val="000000"/>
                </a:solidFill>
                <a:latin typeface="Georgia"/>
                <a:ea typeface="DejaVu Sans"/>
              </a:rPr>
              <a:t> </a:t>
            </a:r>
            <a:r>
              <a:rPr b="0" lang="it-IT" sz="1550" spc="1" strike="noStrike">
                <a:solidFill>
                  <a:srgbClr val="000000"/>
                </a:solidFill>
                <a:latin typeface="Georgia"/>
                <a:ea typeface="DejaVu Sans"/>
              </a:rPr>
              <a:t>numerose</a:t>
            </a:r>
            <a:r>
              <a:rPr b="0" lang="it-IT" sz="1550" spc="151" strike="noStrike">
                <a:solidFill>
                  <a:srgbClr val="000000"/>
                </a:solidFill>
                <a:latin typeface="Georgia"/>
                <a:ea typeface="DejaVu Sans"/>
              </a:rPr>
              <a:t> </a:t>
            </a:r>
            <a:r>
              <a:rPr b="0" lang="it-IT" sz="1550" spc="-7" strike="noStrike">
                <a:solidFill>
                  <a:srgbClr val="000000"/>
                </a:solidFill>
                <a:latin typeface="Georgia"/>
                <a:ea typeface="DejaVu Sans"/>
              </a:rPr>
              <a:t>attività</a:t>
            </a:r>
            <a:r>
              <a:rPr b="0" lang="it-IT" sz="1550" spc="199" strike="noStrike">
                <a:solidFill>
                  <a:srgbClr val="000000"/>
                </a:solidFill>
                <a:latin typeface="Georgia"/>
                <a:ea typeface="DejaVu Sans"/>
              </a:rPr>
              <a:t> </a:t>
            </a:r>
            <a:r>
              <a:rPr b="0" lang="it-IT" sz="1550" spc="9" strike="noStrike">
                <a:solidFill>
                  <a:srgbClr val="000000"/>
                </a:solidFill>
                <a:latin typeface="Georgia"/>
                <a:ea typeface="DejaVu Sans"/>
              </a:rPr>
              <a:t>umane</a:t>
            </a:r>
            <a:r>
              <a:rPr b="0" lang="it-IT" sz="1550" spc="151" strike="noStrike">
                <a:solidFill>
                  <a:srgbClr val="000000"/>
                </a:solidFill>
                <a:latin typeface="Georgia"/>
                <a:ea typeface="DejaVu Sans"/>
              </a:rPr>
              <a:t> </a:t>
            </a:r>
            <a:r>
              <a:rPr b="0" lang="it-IT" sz="1550" spc="9" strike="noStrike">
                <a:solidFill>
                  <a:srgbClr val="000000"/>
                </a:solidFill>
                <a:latin typeface="Georgia"/>
                <a:ea typeface="DejaVu Sans"/>
              </a:rPr>
              <a:t>come:</a:t>
            </a:r>
            <a:endParaRPr b="0" lang="it-IT" sz="1550" spc="-1" strike="noStrike">
              <a:latin typeface="Arial"/>
            </a:endParaRPr>
          </a:p>
        </p:txBody>
      </p:sp>
      <p:sp>
        <p:nvSpPr>
          <p:cNvPr id="529" name="CustomShape 2"/>
          <p:cNvSpPr/>
          <p:nvPr/>
        </p:nvSpPr>
        <p:spPr>
          <a:xfrm>
            <a:off x="104400" y="3511800"/>
            <a:ext cx="2045520" cy="545400"/>
          </a:xfrm>
          <a:custGeom>
            <a:avLst/>
            <a:gdLst/>
            <a:ahLst/>
            <a:rect l="l" t="t" r="r" b="b"/>
            <a:pathLst>
              <a:path w="2333625" h="495300">
                <a:moveTo>
                  <a:pt x="0" y="495300"/>
                </a:moveTo>
                <a:lnTo>
                  <a:pt x="2333625" y="495300"/>
                </a:lnTo>
                <a:lnTo>
                  <a:pt x="2333625" y="0"/>
                </a:lnTo>
                <a:lnTo>
                  <a:pt x="0" y="0"/>
                </a:lnTo>
                <a:lnTo>
                  <a:pt x="0" y="495300"/>
                </a:lnTo>
                <a:close/>
              </a:path>
            </a:pathLst>
          </a:custGeom>
          <a:noFill/>
          <a:ln w="12700">
            <a:solidFill>
              <a:srgbClr val="a4a4a4"/>
            </a:solidFill>
            <a:round/>
          </a:ln>
        </p:spPr>
        <p:style>
          <a:lnRef idx="0"/>
          <a:fillRef idx="0"/>
          <a:effectRef idx="0"/>
          <a:fontRef idx="minor"/>
        </p:style>
      </p:sp>
      <p:sp>
        <p:nvSpPr>
          <p:cNvPr id="530" name="CustomShape 3"/>
          <p:cNvSpPr/>
          <p:nvPr/>
        </p:nvSpPr>
        <p:spPr>
          <a:xfrm>
            <a:off x="236880" y="3464280"/>
            <a:ext cx="1719720" cy="626040"/>
          </a:xfrm>
          <a:prstGeom prst="rect">
            <a:avLst/>
          </a:prstGeom>
          <a:noFill/>
          <a:ln w="0">
            <a:noFill/>
          </a:ln>
        </p:spPr>
        <p:style>
          <a:lnRef idx="0"/>
          <a:fillRef idx="0"/>
          <a:effectRef idx="0"/>
          <a:fontRef idx="minor"/>
        </p:style>
        <p:txBody>
          <a:bodyPr lIns="0" rIns="0" tIns="16560" bIns="0">
            <a:spAutoFit/>
          </a:bodyPr>
          <a:p>
            <a:pPr marL="12600">
              <a:lnSpc>
                <a:spcPct val="100000"/>
              </a:lnSpc>
              <a:spcBef>
                <a:spcPts val="130"/>
              </a:spcBef>
            </a:pPr>
            <a:r>
              <a:rPr b="0" lang="it-IT" sz="2000" spc="9" strike="noStrike">
                <a:solidFill>
                  <a:srgbClr val="000000"/>
                </a:solidFill>
                <a:latin typeface="Arial Black"/>
                <a:ea typeface="DejaVu Sans"/>
              </a:rPr>
              <a:t>Inquinamento</a:t>
            </a:r>
            <a:endParaRPr b="0" lang="it-IT" sz="2000" spc="-1" strike="noStrike">
              <a:latin typeface="Arial"/>
            </a:endParaRPr>
          </a:p>
        </p:txBody>
      </p:sp>
      <p:sp>
        <p:nvSpPr>
          <p:cNvPr id="531" name="CustomShape 4"/>
          <p:cNvSpPr/>
          <p:nvPr/>
        </p:nvSpPr>
        <p:spPr>
          <a:xfrm>
            <a:off x="897840" y="2679480"/>
            <a:ext cx="1153800" cy="598680"/>
          </a:xfrm>
          <a:custGeom>
            <a:avLst/>
            <a:gdLst/>
            <a:ahLst/>
            <a:rect l="l" t="t" r="r" b="b"/>
            <a:pathLst>
              <a:path w="1316355" h="543560">
                <a:moveTo>
                  <a:pt x="56299" y="472439"/>
                </a:moveTo>
                <a:lnTo>
                  <a:pt x="0" y="536321"/>
                </a:lnTo>
                <a:lnTo>
                  <a:pt x="84937" y="543051"/>
                </a:lnTo>
                <a:lnTo>
                  <a:pt x="73760" y="515493"/>
                </a:lnTo>
                <a:lnTo>
                  <a:pt x="60032" y="515493"/>
                </a:lnTo>
                <a:lnTo>
                  <a:pt x="57645" y="509524"/>
                </a:lnTo>
                <a:lnTo>
                  <a:pt x="69405" y="504754"/>
                </a:lnTo>
                <a:lnTo>
                  <a:pt x="56299" y="472439"/>
                </a:lnTo>
                <a:close/>
                <a:moveTo>
                  <a:pt x="69405" y="504754"/>
                </a:moveTo>
                <a:lnTo>
                  <a:pt x="57645" y="509524"/>
                </a:lnTo>
                <a:lnTo>
                  <a:pt x="60032" y="515493"/>
                </a:lnTo>
                <a:lnTo>
                  <a:pt x="71821" y="510711"/>
                </a:lnTo>
                <a:lnTo>
                  <a:pt x="69405" y="504754"/>
                </a:lnTo>
                <a:close/>
                <a:moveTo>
                  <a:pt x="71821" y="510711"/>
                </a:moveTo>
                <a:lnTo>
                  <a:pt x="60032" y="515493"/>
                </a:lnTo>
                <a:lnTo>
                  <a:pt x="73760" y="515493"/>
                </a:lnTo>
                <a:lnTo>
                  <a:pt x="71821" y="510711"/>
                </a:lnTo>
                <a:close/>
                <a:moveTo>
                  <a:pt x="1314005" y="0"/>
                </a:moveTo>
                <a:lnTo>
                  <a:pt x="69405" y="504754"/>
                </a:lnTo>
                <a:lnTo>
                  <a:pt x="71821" y="510711"/>
                </a:lnTo>
                <a:lnTo>
                  <a:pt x="1316291" y="5969"/>
                </a:lnTo>
                <a:lnTo>
                  <a:pt x="1314005" y="0"/>
                </a:lnTo>
                <a:close/>
              </a:path>
            </a:pathLst>
          </a:custGeom>
          <a:solidFill>
            <a:srgbClr val="4471c4"/>
          </a:solidFill>
          <a:ln w="0">
            <a:noFill/>
          </a:ln>
        </p:spPr>
        <p:style>
          <a:lnRef idx="0"/>
          <a:fillRef idx="0"/>
          <a:effectRef idx="0"/>
          <a:fontRef idx="minor"/>
        </p:style>
      </p:sp>
      <p:sp>
        <p:nvSpPr>
          <p:cNvPr id="532" name="CustomShape 5"/>
          <p:cNvSpPr/>
          <p:nvPr/>
        </p:nvSpPr>
        <p:spPr>
          <a:xfrm>
            <a:off x="2626920" y="3869280"/>
            <a:ext cx="2371320" cy="846720"/>
          </a:xfrm>
          <a:prstGeom prst="rect">
            <a:avLst/>
          </a:prstGeom>
          <a:noFill/>
          <a:ln w="12700">
            <a:solidFill>
              <a:srgbClr val="a4a4a4"/>
            </a:solidFill>
            <a:round/>
          </a:ln>
        </p:spPr>
        <p:style>
          <a:lnRef idx="0"/>
          <a:fillRef idx="0"/>
          <a:effectRef idx="0"/>
          <a:fontRef idx="minor"/>
        </p:style>
        <p:txBody>
          <a:bodyPr lIns="0" rIns="0" tIns="24120" bIns="0">
            <a:spAutoFit/>
          </a:bodyPr>
          <a:p>
            <a:pPr marL="92880">
              <a:lnSpc>
                <a:spcPct val="100000"/>
              </a:lnSpc>
              <a:spcBef>
                <a:spcPts val="190"/>
              </a:spcBef>
            </a:pPr>
            <a:r>
              <a:rPr b="0" lang="it-IT" sz="1800" spc="-1" strike="noStrike">
                <a:solidFill>
                  <a:srgbClr val="000000"/>
                </a:solidFill>
                <a:latin typeface="Arial Black"/>
                <a:ea typeface="DejaVu Sans"/>
              </a:rPr>
              <a:t>la</a:t>
            </a:r>
            <a:r>
              <a:rPr b="0" lang="it-IT" sz="1800" spc="-26" strike="noStrike">
                <a:solidFill>
                  <a:srgbClr val="000000"/>
                </a:solidFill>
                <a:latin typeface="Arial Black"/>
                <a:ea typeface="DejaVu Sans"/>
              </a:rPr>
              <a:t> </a:t>
            </a:r>
            <a:r>
              <a:rPr b="0" lang="it-IT" sz="1800" spc="-1" strike="noStrike">
                <a:solidFill>
                  <a:srgbClr val="000000"/>
                </a:solidFill>
                <a:latin typeface="Arial Black"/>
                <a:ea typeface="DejaVu Sans"/>
              </a:rPr>
              <a:t>degradazione</a:t>
            </a:r>
            <a:r>
              <a:rPr b="0" lang="it-IT" sz="1800" spc="-26" strike="noStrike">
                <a:solidFill>
                  <a:srgbClr val="000000"/>
                </a:solidFill>
                <a:latin typeface="Arial Black"/>
                <a:ea typeface="DejaVu Sans"/>
              </a:rPr>
              <a:t> </a:t>
            </a:r>
            <a:r>
              <a:rPr b="0" lang="it-IT" sz="1800" spc="-1" strike="noStrike">
                <a:solidFill>
                  <a:srgbClr val="000000"/>
                </a:solidFill>
                <a:latin typeface="Arial Black"/>
                <a:ea typeface="DejaVu Sans"/>
              </a:rPr>
              <a:t>dei </a:t>
            </a:r>
            <a:r>
              <a:rPr b="0" lang="it-IT" sz="1800" spc="-585" strike="noStrike">
                <a:solidFill>
                  <a:srgbClr val="000000"/>
                </a:solidFill>
                <a:latin typeface="Arial Black"/>
                <a:ea typeface="DejaVu Sans"/>
              </a:rPr>
              <a:t> </a:t>
            </a:r>
            <a:r>
              <a:rPr b="0" lang="it-IT" sz="1800" spc="7" strike="noStrike">
                <a:solidFill>
                  <a:srgbClr val="000000"/>
                </a:solidFill>
                <a:latin typeface="Arial Black"/>
                <a:ea typeface="DejaVu Sans"/>
              </a:rPr>
              <a:t>siti</a:t>
            </a:r>
            <a:r>
              <a:rPr b="0" lang="it-IT" sz="1800" spc="-106" strike="noStrike">
                <a:solidFill>
                  <a:srgbClr val="000000"/>
                </a:solidFill>
                <a:latin typeface="Arial Black"/>
                <a:ea typeface="DejaVu Sans"/>
              </a:rPr>
              <a:t> </a:t>
            </a:r>
            <a:r>
              <a:rPr b="0" lang="it-IT" sz="1800" spc="-1" strike="noStrike">
                <a:solidFill>
                  <a:srgbClr val="000000"/>
                </a:solidFill>
                <a:latin typeface="Arial Black"/>
                <a:ea typeface="DejaVu Sans"/>
              </a:rPr>
              <a:t>di</a:t>
            </a:r>
            <a:r>
              <a:rPr b="0" lang="it-IT" sz="1800" spc="-32" strike="noStrike">
                <a:solidFill>
                  <a:srgbClr val="000000"/>
                </a:solidFill>
                <a:latin typeface="Arial Black"/>
                <a:ea typeface="DejaVu Sans"/>
              </a:rPr>
              <a:t> </a:t>
            </a:r>
            <a:r>
              <a:rPr b="0" lang="it-IT" sz="1800" spc="-7" strike="noStrike">
                <a:solidFill>
                  <a:srgbClr val="000000"/>
                </a:solidFill>
                <a:latin typeface="Arial Black"/>
                <a:ea typeface="DejaVu Sans"/>
              </a:rPr>
              <a:t>nidificazione</a:t>
            </a:r>
            <a:endParaRPr b="0" lang="it-IT" sz="1800" spc="-1" strike="noStrike">
              <a:latin typeface="Arial"/>
            </a:endParaRPr>
          </a:p>
        </p:txBody>
      </p:sp>
      <p:sp>
        <p:nvSpPr>
          <p:cNvPr id="533" name="CustomShape 6"/>
          <p:cNvSpPr/>
          <p:nvPr/>
        </p:nvSpPr>
        <p:spPr>
          <a:xfrm>
            <a:off x="5550840" y="3837960"/>
            <a:ext cx="2045520" cy="851040"/>
          </a:xfrm>
          <a:prstGeom prst="rect">
            <a:avLst/>
          </a:prstGeom>
          <a:noFill/>
          <a:ln w="12700">
            <a:solidFill>
              <a:srgbClr val="a4a4a4"/>
            </a:solidFill>
            <a:round/>
          </a:ln>
        </p:spPr>
        <p:style>
          <a:lnRef idx="0"/>
          <a:fillRef idx="0"/>
          <a:effectRef idx="0"/>
          <a:fontRef idx="minor"/>
        </p:style>
        <p:txBody>
          <a:bodyPr lIns="0" rIns="0" tIns="28080" bIns="0">
            <a:spAutoFit/>
          </a:bodyPr>
          <a:p>
            <a:pPr marL="87120">
              <a:lnSpc>
                <a:spcPct val="100000"/>
              </a:lnSpc>
              <a:spcBef>
                <a:spcPts val="221"/>
              </a:spcBef>
            </a:pPr>
            <a:r>
              <a:rPr b="0" lang="it-IT" sz="1800" spc="-1" strike="noStrike">
                <a:solidFill>
                  <a:srgbClr val="000000"/>
                </a:solidFill>
                <a:latin typeface="Arial Black"/>
                <a:ea typeface="DejaVu Sans"/>
              </a:rPr>
              <a:t>le collisioni </a:t>
            </a:r>
            <a:r>
              <a:rPr b="0" lang="it-IT" sz="1800" spc="1" strike="noStrike">
                <a:solidFill>
                  <a:srgbClr val="000000"/>
                </a:solidFill>
                <a:latin typeface="Arial Black"/>
                <a:ea typeface="DejaVu Sans"/>
              </a:rPr>
              <a:t> </a:t>
            </a:r>
            <a:r>
              <a:rPr b="0" lang="it-IT" sz="1800" spc="-1" strike="noStrike">
                <a:solidFill>
                  <a:srgbClr val="000000"/>
                </a:solidFill>
                <a:latin typeface="Arial Black"/>
                <a:ea typeface="DejaVu Sans"/>
              </a:rPr>
              <a:t>accidentali</a:t>
            </a:r>
            <a:r>
              <a:rPr b="0" lang="it-IT" sz="1800" spc="-26" strike="noStrike">
                <a:solidFill>
                  <a:srgbClr val="000000"/>
                </a:solidFill>
                <a:latin typeface="Arial Black"/>
                <a:ea typeface="DejaVu Sans"/>
              </a:rPr>
              <a:t> </a:t>
            </a:r>
            <a:r>
              <a:rPr b="0" lang="it-IT" sz="1800" spc="-1" strike="noStrike">
                <a:solidFill>
                  <a:srgbClr val="000000"/>
                </a:solidFill>
                <a:latin typeface="Arial Black"/>
                <a:ea typeface="DejaVu Sans"/>
              </a:rPr>
              <a:t>con</a:t>
            </a:r>
            <a:r>
              <a:rPr b="0" lang="it-IT" sz="1800" spc="-26" strike="noStrike">
                <a:solidFill>
                  <a:srgbClr val="000000"/>
                </a:solidFill>
                <a:latin typeface="Arial Black"/>
                <a:ea typeface="DejaVu Sans"/>
              </a:rPr>
              <a:t> </a:t>
            </a:r>
            <a:r>
              <a:rPr b="0" lang="it-IT" sz="1800" spc="-1" strike="noStrike">
                <a:solidFill>
                  <a:srgbClr val="000000"/>
                </a:solidFill>
                <a:latin typeface="Arial Black"/>
                <a:ea typeface="DejaVu Sans"/>
              </a:rPr>
              <a:t>i </a:t>
            </a:r>
            <a:r>
              <a:rPr b="0" lang="it-IT" sz="1800" spc="-585" strike="noStrike">
                <a:solidFill>
                  <a:srgbClr val="000000"/>
                </a:solidFill>
                <a:latin typeface="Arial Black"/>
                <a:ea typeface="DejaVu Sans"/>
              </a:rPr>
              <a:t> </a:t>
            </a:r>
            <a:r>
              <a:rPr b="0" lang="it-IT" sz="1800" spc="1" strike="noStrike">
                <a:solidFill>
                  <a:srgbClr val="000000"/>
                </a:solidFill>
                <a:latin typeface="Arial Black"/>
                <a:ea typeface="DejaVu Sans"/>
              </a:rPr>
              <a:t>natanti</a:t>
            </a:r>
            <a:endParaRPr b="0" lang="it-IT" sz="1800" spc="-1" strike="noStrike">
              <a:latin typeface="Arial"/>
            </a:endParaRPr>
          </a:p>
        </p:txBody>
      </p:sp>
      <p:sp>
        <p:nvSpPr>
          <p:cNvPr id="534" name="CustomShape 7"/>
          <p:cNvSpPr/>
          <p:nvPr/>
        </p:nvSpPr>
        <p:spPr>
          <a:xfrm>
            <a:off x="8223480" y="3533040"/>
            <a:ext cx="2279520" cy="2495880"/>
          </a:xfrm>
          <a:prstGeom prst="rect">
            <a:avLst/>
          </a:prstGeom>
          <a:noFill/>
          <a:ln w="12700">
            <a:solidFill>
              <a:srgbClr val="a4a4a4"/>
            </a:solidFill>
            <a:round/>
          </a:ln>
        </p:spPr>
        <p:style>
          <a:lnRef idx="0"/>
          <a:fillRef idx="0"/>
          <a:effectRef idx="0"/>
          <a:fontRef idx="minor"/>
        </p:style>
        <p:txBody>
          <a:bodyPr lIns="0" rIns="0" tIns="26640" bIns="0">
            <a:spAutoFit/>
          </a:bodyPr>
          <a:p>
            <a:pPr marL="97920">
              <a:lnSpc>
                <a:spcPct val="100000"/>
              </a:lnSpc>
              <a:spcBef>
                <a:spcPts val="210"/>
              </a:spcBef>
            </a:pPr>
            <a:r>
              <a:rPr b="0" lang="it-IT" sz="1800" spc="-1" strike="noStrike">
                <a:solidFill>
                  <a:srgbClr val="000000"/>
                </a:solidFill>
                <a:latin typeface="Arial Black"/>
                <a:ea typeface="DejaVu Sans"/>
              </a:rPr>
              <a:t>le </a:t>
            </a:r>
            <a:r>
              <a:rPr b="0" lang="it-IT" sz="1800" spc="7" strike="noStrike">
                <a:solidFill>
                  <a:srgbClr val="000000"/>
                </a:solidFill>
                <a:latin typeface="Arial Black"/>
                <a:ea typeface="DejaVu Sans"/>
              </a:rPr>
              <a:t>catture </a:t>
            </a:r>
            <a:r>
              <a:rPr b="0" lang="it-IT" sz="1800" spc="9" strike="noStrike">
                <a:solidFill>
                  <a:srgbClr val="000000"/>
                </a:solidFill>
                <a:latin typeface="Arial Black"/>
                <a:ea typeface="DejaVu Sans"/>
              </a:rPr>
              <a:t> </a:t>
            </a:r>
            <a:r>
              <a:rPr b="0" lang="it-IT" sz="1800" spc="-1" strike="noStrike">
                <a:solidFill>
                  <a:srgbClr val="000000"/>
                </a:solidFill>
                <a:latin typeface="Arial Black"/>
                <a:ea typeface="DejaVu Sans"/>
              </a:rPr>
              <a:t>accidentali e </a:t>
            </a:r>
            <a:r>
              <a:rPr b="0" lang="it-IT" sz="1800" spc="1" strike="noStrike">
                <a:solidFill>
                  <a:srgbClr val="000000"/>
                </a:solidFill>
                <a:latin typeface="Arial Black"/>
                <a:ea typeface="DejaVu Sans"/>
              </a:rPr>
              <a:t> </a:t>
            </a:r>
            <a:r>
              <a:rPr b="0" lang="it-IT" sz="1800" spc="-1" strike="noStrike">
                <a:solidFill>
                  <a:srgbClr val="000000"/>
                </a:solidFill>
                <a:latin typeface="Arial Black"/>
                <a:ea typeface="DejaVu Sans"/>
              </a:rPr>
              <a:t>intenzionali di </a:t>
            </a:r>
            <a:r>
              <a:rPr b="0" lang="it-IT" sz="1800" spc="1" strike="noStrike">
                <a:solidFill>
                  <a:srgbClr val="000000"/>
                </a:solidFill>
                <a:latin typeface="Arial Black"/>
                <a:ea typeface="DejaVu Sans"/>
              </a:rPr>
              <a:t> </a:t>
            </a:r>
            <a:r>
              <a:rPr b="0" lang="it-IT" sz="1800" spc="-1" strike="noStrike">
                <a:solidFill>
                  <a:srgbClr val="000000"/>
                </a:solidFill>
                <a:latin typeface="Arial Black"/>
                <a:ea typeface="DejaVu Sans"/>
              </a:rPr>
              <a:t>individui per il </a:t>
            </a:r>
            <a:r>
              <a:rPr b="0" lang="it-IT" sz="1800" spc="1" strike="noStrike">
                <a:solidFill>
                  <a:srgbClr val="000000"/>
                </a:solidFill>
                <a:latin typeface="Arial Black"/>
                <a:ea typeface="DejaVu Sans"/>
              </a:rPr>
              <a:t> consumo</a:t>
            </a:r>
            <a:r>
              <a:rPr b="0" lang="it-IT" sz="1800" spc="-46" strike="noStrike">
                <a:solidFill>
                  <a:srgbClr val="000000"/>
                </a:solidFill>
                <a:latin typeface="Arial Black"/>
                <a:ea typeface="DejaVu Sans"/>
              </a:rPr>
              <a:t> </a:t>
            </a:r>
            <a:r>
              <a:rPr b="0" lang="it-IT" sz="1800" spc="-1" strike="noStrike">
                <a:solidFill>
                  <a:srgbClr val="000000"/>
                </a:solidFill>
                <a:latin typeface="Arial Black"/>
                <a:ea typeface="DejaVu Sans"/>
              </a:rPr>
              <a:t>di</a:t>
            </a:r>
            <a:r>
              <a:rPr b="0" lang="it-IT" sz="1800" spc="-46" strike="noStrike">
                <a:solidFill>
                  <a:srgbClr val="000000"/>
                </a:solidFill>
                <a:latin typeface="Arial Black"/>
                <a:ea typeface="DejaVu Sans"/>
              </a:rPr>
              <a:t> </a:t>
            </a:r>
            <a:r>
              <a:rPr b="0" lang="it-IT" sz="1800" spc="1" strike="noStrike">
                <a:solidFill>
                  <a:srgbClr val="000000"/>
                </a:solidFill>
                <a:latin typeface="Arial Black"/>
                <a:ea typeface="DejaVu Sans"/>
              </a:rPr>
              <a:t>sangue </a:t>
            </a:r>
            <a:r>
              <a:rPr b="0" lang="it-IT" sz="1800" spc="-591" strike="noStrike">
                <a:solidFill>
                  <a:srgbClr val="000000"/>
                </a:solidFill>
                <a:latin typeface="Arial Black"/>
                <a:ea typeface="DejaVu Sans"/>
              </a:rPr>
              <a:t> </a:t>
            </a:r>
            <a:r>
              <a:rPr b="0" lang="it-IT" sz="1800" spc="-1" strike="noStrike">
                <a:solidFill>
                  <a:srgbClr val="000000"/>
                </a:solidFill>
                <a:latin typeface="Arial Black"/>
                <a:ea typeface="DejaVu Sans"/>
              </a:rPr>
              <a:t>e </a:t>
            </a:r>
            <a:r>
              <a:rPr b="0" lang="it-IT" sz="1800" spc="15" strike="noStrike">
                <a:solidFill>
                  <a:srgbClr val="000000"/>
                </a:solidFill>
                <a:latin typeface="Arial Black"/>
                <a:ea typeface="DejaVu Sans"/>
              </a:rPr>
              <a:t>carni </a:t>
            </a:r>
            <a:r>
              <a:rPr b="0" lang="it-IT" sz="1800" spc="-1" strike="noStrike">
                <a:solidFill>
                  <a:srgbClr val="000000"/>
                </a:solidFill>
                <a:latin typeface="Arial Black"/>
                <a:ea typeface="DejaVu Sans"/>
              </a:rPr>
              <a:t>o per la </a:t>
            </a:r>
            <a:r>
              <a:rPr b="0" lang="it-IT" sz="1800" spc="1" strike="noStrike">
                <a:solidFill>
                  <a:srgbClr val="000000"/>
                </a:solidFill>
                <a:latin typeface="Arial Black"/>
                <a:ea typeface="DejaVu Sans"/>
              </a:rPr>
              <a:t> </a:t>
            </a:r>
            <a:r>
              <a:rPr b="0" lang="it-IT" sz="1800" spc="-7" strike="noStrike">
                <a:solidFill>
                  <a:srgbClr val="000000"/>
                </a:solidFill>
                <a:latin typeface="Arial Black"/>
                <a:ea typeface="DejaVu Sans"/>
              </a:rPr>
              <a:t>vendita </a:t>
            </a:r>
            <a:r>
              <a:rPr b="0" lang="it-IT" sz="1800" spc="-1" strike="noStrike">
                <a:solidFill>
                  <a:srgbClr val="000000"/>
                </a:solidFill>
                <a:latin typeface="Arial Black"/>
                <a:ea typeface="DejaVu Sans"/>
              </a:rPr>
              <a:t>del </a:t>
            </a:r>
            <a:r>
              <a:rPr b="0" lang="it-IT" sz="1800" spc="1" strike="noStrike">
                <a:solidFill>
                  <a:srgbClr val="000000"/>
                </a:solidFill>
                <a:latin typeface="Arial Black"/>
                <a:ea typeface="DejaVu Sans"/>
              </a:rPr>
              <a:t> </a:t>
            </a:r>
            <a:r>
              <a:rPr b="0" lang="it-IT" sz="1800" spc="-1" strike="noStrike">
                <a:solidFill>
                  <a:srgbClr val="000000"/>
                </a:solidFill>
                <a:latin typeface="Arial Black"/>
                <a:ea typeface="DejaVu Sans"/>
              </a:rPr>
              <a:t>carapace nei </a:t>
            </a:r>
            <a:r>
              <a:rPr b="0" lang="it-IT" sz="1800" spc="1" strike="noStrike">
                <a:solidFill>
                  <a:srgbClr val="000000"/>
                </a:solidFill>
                <a:latin typeface="Arial Black"/>
                <a:ea typeface="DejaVu Sans"/>
              </a:rPr>
              <a:t> mercati</a:t>
            </a:r>
            <a:r>
              <a:rPr b="0" lang="it-IT" sz="1800" spc="-86" strike="noStrike">
                <a:solidFill>
                  <a:srgbClr val="000000"/>
                </a:solidFill>
                <a:latin typeface="Arial Black"/>
                <a:ea typeface="DejaVu Sans"/>
              </a:rPr>
              <a:t> </a:t>
            </a:r>
            <a:r>
              <a:rPr b="0" lang="it-IT" sz="1800" spc="1" strike="noStrike">
                <a:solidFill>
                  <a:srgbClr val="000000"/>
                </a:solidFill>
                <a:latin typeface="Arial Black"/>
                <a:ea typeface="DejaVu Sans"/>
              </a:rPr>
              <a:t>illegali.</a:t>
            </a:r>
            <a:endParaRPr b="0" lang="it-IT" sz="1800" spc="-1" strike="noStrike">
              <a:latin typeface="Arial"/>
            </a:endParaRPr>
          </a:p>
        </p:txBody>
      </p:sp>
      <p:sp>
        <p:nvSpPr>
          <p:cNvPr id="535" name="CustomShape 8"/>
          <p:cNvSpPr/>
          <p:nvPr/>
        </p:nvSpPr>
        <p:spPr>
          <a:xfrm>
            <a:off x="3964680" y="2682000"/>
            <a:ext cx="127440" cy="899280"/>
          </a:xfrm>
          <a:custGeom>
            <a:avLst/>
            <a:gdLst/>
            <a:ahLst/>
            <a:rect l="l" t="t" r="r" b="b"/>
            <a:pathLst>
              <a:path w="146050" h="816610">
                <a:moveTo>
                  <a:pt x="0" y="735330"/>
                </a:moveTo>
                <a:lnTo>
                  <a:pt x="27050" y="816102"/>
                </a:lnTo>
                <a:lnTo>
                  <a:pt x="70178" y="753618"/>
                </a:lnTo>
                <a:lnTo>
                  <a:pt x="38988" y="753618"/>
                </a:lnTo>
                <a:lnTo>
                  <a:pt x="32765" y="752729"/>
                </a:lnTo>
                <a:lnTo>
                  <a:pt x="34541" y="740214"/>
                </a:lnTo>
                <a:lnTo>
                  <a:pt x="0" y="735330"/>
                </a:lnTo>
                <a:close/>
                <a:moveTo>
                  <a:pt x="34541" y="740214"/>
                </a:moveTo>
                <a:lnTo>
                  <a:pt x="32765" y="752729"/>
                </a:lnTo>
                <a:lnTo>
                  <a:pt x="38988" y="753618"/>
                </a:lnTo>
                <a:lnTo>
                  <a:pt x="40765" y="741094"/>
                </a:lnTo>
                <a:lnTo>
                  <a:pt x="34541" y="740214"/>
                </a:lnTo>
                <a:close/>
                <a:moveTo>
                  <a:pt x="40765" y="741094"/>
                </a:moveTo>
                <a:lnTo>
                  <a:pt x="38988" y="753618"/>
                </a:lnTo>
                <a:lnTo>
                  <a:pt x="70178" y="753618"/>
                </a:lnTo>
                <a:lnTo>
                  <a:pt x="75437" y="745998"/>
                </a:lnTo>
                <a:lnTo>
                  <a:pt x="40765" y="741094"/>
                </a:lnTo>
                <a:close/>
                <a:moveTo>
                  <a:pt x="139573" y="0"/>
                </a:moveTo>
                <a:lnTo>
                  <a:pt x="34541" y="740214"/>
                </a:lnTo>
                <a:lnTo>
                  <a:pt x="40765" y="741094"/>
                </a:lnTo>
                <a:lnTo>
                  <a:pt x="145796" y="889"/>
                </a:lnTo>
                <a:lnTo>
                  <a:pt x="139573" y="0"/>
                </a:lnTo>
                <a:close/>
              </a:path>
            </a:pathLst>
          </a:custGeom>
          <a:solidFill>
            <a:srgbClr val="4471c4"/>
          </a:solidFill>
          <a:ln w="0">
            <a:noFill/>
          </a:ln>
        </p:spPr>
        <p:style>
          <a:lnRef idx="0"/>
          <a:fillRef idx="0"/>
          <a:effectRef idx="0"/>
          <a:fontRef idx="minor"/>
        </p:style>
      </p:sp>
      <p:sp>
        <p:nvSpPr>
          <p:cNvPr id="536" name="CustomShape 9"/>
          <p:cNvSpPr/>
          <p:nvPr/>
        </p:nvSpPr>
        <p:spPr>
          <a:xfrm>
            <a:off x="5631840" y="2638800"/>
            <a:ext cx="492840" cy="920160"/>
          </a:xfrm>
          <a:custGeom>
            <a:avLst/>
            <a:gdLst/>
            <a:ahLst/>
            <a:rect l="l" t="t" r="r" b="b"/>
            <a:pathLst>
              <a:path w="562609" h="835660">
                <a:moveTo>
                  <a:pt x="517301" y="774182"/>
                </a:moveTo>
                <a:lnTo>
                  <a:pt x="488314" y="793623"/>
                </a:lnTo>
                <a:lnTo>
                  <a:pt x="562356" y="835660"/>
                </a:lnTo>
                <a:lnTo>
                  <a:pt x="555846" y="784732"/>
                </a:lnTo>
                <a:lnTo>
                  <a:pt x="524383" y="784732"/>
                </a:lnTo>
                <a:lnTo>
                  <a:pt x="517301" y="774182"/>
                </a:lnTo>
                <a:close/>
                <a:moveTo>
                  <a:pt x="522537" y="770670"/>
                </a:moveTo>
                <a:lnTo>
                  <a:pt x="517301" y="774182"/>
                </a:lnTo>
                <a:lnTo>
                  <a:pt x="524383" y="784732"/>
                </a:lnTo>
                <a:lnTo>
                  <a:pt x="529589" y="781176"/>
                </a:lnTo>
                <a:lnTo>
                  <a:pt x="522537" y="770670"/>
                </a:lnTo>
                <a:close/>
                <a:moveTo>
                  <a:pt x="551561" y="751204"/>
                </a:moveTo>
                <a:lnTo>
                  <a:pt x="522537" y="770670"/>
                </a:lnTo>
                <a:lnTo>
                  <a:pt x="529589" y="781176"/>
                </a:lnTo>
                <a:lnTo>
                  <a:pt x="524383" y="784732"/>
                </a:lnTo>
                <a:lnTo>
                  <a:pt x="555846" y="784732"/>
                </a:lnTo>
                <a:lnTo>
                  <a:pt x="551561" y="751204"/>
                </a:lnTo>
                <a:close/>
                <a:moveTo>
                  <a:pt x="5206" y="0"/>
                </a:moveTo>
                <a:lnTo>
                  <a:pt x="0" y="3428"/>
                </a:lnTo>
                <a:lnTo>
                  <a:pt x="517301" y="774182"/>
                </a:lnTo>
                <a:lnTo>
                  <a:pt x="522537" y="770670"/>
                </a:lnTo>
                <a:lnTo>
                  <a:pt x="5206" y="0"/>
                </a:lnTo>
                <a:close/>
              </a:path>
            </a:pathLst>
          </a:custGeom>
          <a:solidFill>
            <a:srgbClr val="4471c4"/>
          </a:solidFill>
          <a:ln w="0">
            <a:noFill/>
          </a:ln>
        </p:spPr>
        <p:style>
          <a:lnRef idx="0"/>
          <a:fillRef idx="0"/>
          <a:effectRef idx="0"/>
          <a:fontRef idx="minor"/>
        </p:style>
      </p:sp>
      <p:sp>
        <p:nvSpPr>
          <p:cNvPr id="537" name="CustomShape 10"/>
          <p:cNvSpPr/>
          <p:nvPr/>
        </p:nvSpPr>
        <p:spPr>
          <a:xfrm>
            <a:off x="7787520" y="2595600"/>
            <a:ext cx="1014480" cy="690840"/>
          </a:xfrm>
          <a:custGeom>
            <a:avLst/>
            <a:gdLst/>
            <a:ahLst/>
            <a:rect l="l" t="t" r="r" b="b"/>
            <a:pathLst>
              <a:path w="1157604" h="627380">
                <a:moveTo>
                  <a:pt x="1088455" y="593496"/>
                </a:moveTo>
                <a:lnTo>
                  <a:pt x="1071879" y="624204"/>
                </a:lnTo>
                <a:lnTo>
                  <a:pt x="1157097" y="626871"/>
                </a:lnTo>
                <a:lnTo>
                  <a:pt x="1137898" y="599566"/>
                </a:lnTo>
                <a:lnTo>
                  <a:pt x="1099693" y="599566"/>
                </a:lnTo>
                <a:lnTo>
                  <a:pt x="1088455" y="593496"/>
                </a:lnTo>
                <a:close/>
                <a:moveTo>
                  <a:pt x="1091478" y="587896"/>
                </a:moveTo>
                <a:lnTo>
                  <a:pt x="1088455" y="593496"/>
                </a:lnTo>
                <a:lnTo>
                  <a:pt x="1099693" y="599566"/>
                </a:lnTo>
                <a:lnTo>
                  <a:pt x="1102741" y="593978"/>
                </a:lnTo>
                <a:lnTo>
                  <a:pt x="1091478" y="587896"/>
                </a:lnTo>
                <a:close/>
                <a:moveTo>
                  <a:pt x="1108075" y="557148"/>
                </a:moveTo>
                <a:lnTo>
                  <a:pt x="1091478" y="587896"/>
                </a:lnTo>
                <a:lnTo>
                  <a:pt x="1102741" y="593978"/>
                </a:lnTo>
                <a:lnTo>
                  <a:pt x="1099693" y="599566"/>
                </a:lnTo>
                <a:lnTo>
                  <a:pt x="1137898" y="599566"/>
                </a:lnTo>
                <a:lnTo>
                  <a:pt x="1108075" y="557148"/>
                </a:lnTo>
                <a:close/>
                <a:moveTo>
                  <a:pt x="2921" y="0"/>
                </a:moveTo>
                <a:lnTo>
                  <a:pt x="0" y="5460"/>
                </a:lnTo>
                <a:lnTo>
                  <a:pt x="1088455" y="593496"/>
                </a:lnTo>
                <a:lnTo>
                  <a:pt x="1091478" y="587896"/>
                </a:lnTo>
                <a:lnTo>
                  <a:pt x="2921" y="0"/>
                </a:lnTo>
                <a:close/>
              </a:path>
            </a:pathLst>
          </a:custGeom>
          <a:solidFill>
            <a:srgbClr val="4471c4"/>
          </a:solidFill>
          <a:ln w="0">
            <a:noFill/>
          </a:ln>
        </p:spPr>
        <p:style>
          <a:lnRef idx="0"/>
          <a:fillRef idx="0"/>
          <a:effectRef idx="0"/>
          <a:fontRef idx="minor"/>
        </p:style>
      </p:sp>
      <p:pic>
        <p:nvPicPr>
          <p:cNvPr id="538" name="object 12_1" descr=""/>
          <p:cNvPicPr/>
          <p:nvPr/>
        </p:nvPicPr>
        <p:blipFill>
          <a:blip r:embed="rId1"/>
          <a:stretch/>
        </p:blipFill>
        <p:spPr>
          <a:xfrm>
            <a:off x="33120" y="4220640"/>
            <a:ext cx="2379960" cy="2949840"/>
          </a:xfrm>
          <a:prstGeom prst="rect">
            <a:avLst/>
          </a:prstGeom>
          <a:ln w="0">
            <a:noFill/>
          </a:ln>
        </p:spPr>
      </p:pic>
      <p:sp>
        <p:nvSpPr>
          <p:cNvPr id="539" name="CustomShape 11"/>
          <p:cNvSpPr/>
          <p:nvPr/>
        </p:nvSpPr>
        <p:spPr>
          <a:xfrm>
            <a:off x="414360" y="185040"/>
            <a:ext cx="9012600" cy="1279440"/>
          </a:xfrm>
          <a:prstGeom prst="rect">
            <a:avLst/>
          </a:prstGeom>
          <a:noFill/>
          <a:ln w="0">
            <a:noFill/>
          </a:ln>
        </p:spPr>
        <p:style>
          <a:lnRef idx="0"/>
          <a:fillRef idx="0"/>
          <a:effectRef idx="0"/>
          <a:fontRef idx="minor"/>
        </p:style>
        <p:txBody>
          <a:bodyPr lIns="0" rIns="0" tIns="15840" bIns="0">
            <a:noAutofit/>
          </a:bodyPr>
          <a:p>
            <a:pPr algn="ctr">
              <a:lnSpc>
                <a:spcPts val="2290"/>
              </a:lnSpc>
              <a:spcBef>
                <a:spcPts val="125"/>
              </a:spcBef>
            </a:pPr>
            <a:r>
              <a:rPr b="0" lang="it-IT" sz="2000" spc="-12" strike="noStrike">
                <a:solidFill>
                  <a:srgbClr val="000000"/>
                </a:solidFill>
                <a:latin typeface="Cambria"/>
              </a:rPr>
              <a:t>Le</a:t>
            </a:r>
            <a:r>
              <a:rPr b="0" lang="it-IT" sz="2000" spc="1" strike="noStrike">
                <a:solidFill>
                  <a:srgbClr val="000000"/>
                </a:solidFill>
                <a:latin typeface="Cambria"/>
              </a:rPr>
              <a:t> </a:t>
            </a:r>
            <a:r>
              <a:rPr b="0" lang="it-IT" sz="2000" spc="-1" strike="noStrike">
                <a:solidFill>
                  <a:srgbClr val="000000"/>
                </a:solidFill>
                <a:latin typeface="Cambria"/>
              </a:rPr>
              <a:t>tartarughe</a:t>
            </a:r>
            <a:r>
              <a:rPr b="0" lang="it-IT" sz="2000" spc="-66" strike="noStrike">
                <a:solidFill>
                  <a:srgbClr val="000000"/>
                </a:solidFill>
                <a:latin typeface="Cambria"/>
              </a:rPr>
              <a:t> </a:t>
            </a:r>
            <a:r>
              <a:rPr b="0" lang="it-IT" sz="2000" spc="7" strike="noStrike">
                <a:solidFill>
                  <a:srgbClr val="000000"/>
                </a:solidFill>
                <a:latin typeface="Cambria"/>
              </a:rPr>
              <a:t>di</a:t>
            </a:r>
            <a:r>
              <a:rPr b="0" lang="it-IT" sz="2000" spc="-21" strike="noStrike">
                <a:solidFill>
                  <a:srgbClr val="000000"/>
                </a:solidFill>
                <a:latin typeface="Cambria"/>
              </a:rPr>
              <a:t> </a:t>
            </a:r>
            <a:r>
              <a:rPr b="0" lang="it-IT" sz="2000" spc="-7" strike="noStrike">
                <a:solidFill>
                  <a:srgbClr val="000000"/>
                </a:solidFill>
                <a:latin typeface="Cambria"/>
              </a:rPr>
              <a:t>mare</a:t>
            </a:r>
            <a:r>
              <a:rPr b="0" lang="it-IT" sz="2000" spc="1" strike="noStrike">
                <a:solidFill>
                  <a:srgbClr val="000000"/>
                </a:solidFill>
                <a:latin typeface="Cambria"/>
              </a:rPr>
              <a:t> </a:t>
            </a:r>
            <a:r>
              <a:rPr b="0" lang="it-IT" sz="2000" spc="7" strike="noStrike">
                <a:solidFill>
                  <a:srgbClr val="000000"/>
                </a:solidFill>
                <a:latin typeface="Cambria"/>
              </a:rPr>
              <a:t>sono</a:t>
            </a:r>
            <a:r>
              <a:rPr b="0" lang="it-IT" sz="2000" spc="-92" strike="noStrike">
                <a:solidFill>
                  <a:srgbClr val="000000"/>
                </a:solidFill>
                <a:latin typeface="Cambria"/>
              </a:rPr>
              <a:t> </a:t>
            </a:r>
            <a:r>
              <a:rPr b="0" lang="it-IT" sz="2000" spc="-1" strike="noStrike">
                <a:solidFill>
                  <a:srgbClr val="000000"/>
                </a:solidFill>
                <a:latin typeface="Cambria"/>
              </a:rPr>
              <a:t>tra</a:t>
            </a:r>
            <a:r>
              <a:rPr b="0" lang="it-IT" sz="2000" spc="1" strike="noStrike">
                <a:solidFill>
                  <a:srgbClr val="000000"/>
                </a:solidFill>
                <a:latin typeface="Cambria"/>
              </a:rPr>
              <a:t> </a:t>
            </a:r>
            <a:r>
              <a:rPr b="0" lang="it-IT" sz="2000" spc="-15" strike="noStrike">
                <a:solidFill>
                  <a:srgbClr val="000000"/>
                </a:solidFill>
                <a:latin typeface="Cambria"/>
              </a:rPr>
              <a:t>gli</a:t>
            </a:r>
            <a:r>
              <a:rPr b="0" lang="it-IT" sz="2000" spc="-21" strike="noStrike">
                <a:solidFill>
                  <a:srgbClr val="000000"/>
                </a:solidFill>
                <a:latin typeface="Cambria"/>
              </a:rPr>
              <a:t> </a:t>
            </a:r>
            <a:r>
              <a:rPr b="0" lang="it-IT" sz="2000" spc="7" strike="noStrike">
                <a:solidFill>
                  <a:srgbClr val="000000"/>
                </a:solidFill>
                <a:latin typeface="Cambria"/>
              </a:rPr>
              <a:t>esseri</a:t>
            </a:r>
            <a:r>
              <a:rPr b="0" lang="it-IT" sz="2000" spc="-100" strike="noStrike">
                <a:solidFill>
                  <a:srgbClr val="000000"/>
                </a:solidFill>
                <a:latin typeface="Cambria"/>
              </a:rPr>
              <a:t> </a:t>
            </a:r>
            <a:r>
              <a:rPr b="0" lang="it-IT" sz="2000" spc="15" strike="noStrike">
                <a:solidFill>
                  <a:srgbClr val="000000"/>
                </a:solidFill>
                <a:latin typeface="Cambria"/>
              </a:rPr>
              <a:t>più</a:t>
            </a:r>
            <a:r>
              <a:rPr b="0" lang="it-IT" sz="2000" spc="-52" strike="noStrike">
                <a:solidFill>
                  <a:srgbClr val="000000"/>
                </a:solidFill>
                <a:latin typeface="Cambria"/>
              </a:rPr>
              <a:t> </a:t>
            </a:r>
            <a:r>
              <a:rPr b="0" lang="it-IT" sz="2000" spc="-7" strike="noStrike">
                <a:solidFill>
                  <a:srgbClr val="000000"/>
                </a:solidFill>
                <a:latin typeface="Cambria"/>
              </a:rPr>
              <a:t>fragili</a:t>
            </a:r>
            <a:r>
              <a:rPr b="0" lang="it-IT" sz="2000" spc="-97" strike="noStrike">
                <a:solidFill>
                  <a:srgbClr val="000000"/>
                </a:solidFill>
                <a:latin typeface="Cambria"/>
              </a:rPr>
              <a:t> </a:t>
            </a:r>
            <a:r>
              <a:rPr b="0" lang="it-IT" sz="2000" spc="1" strike="noStrike">
                <a:solidFill>
                  <a:srgbClr val="000000"/>
                </a:solidFill>
                <a:latin typeface="Cambria"/>
              </a:rPr>
              <a:t>del</a:t>
            </a:r>
            <a:r>
              <a:rPr b="0" lang="it-IT" sz="2000" spc="-1" strike="noStrike">
                <a:solidFill>
                  <a:srgbClr val="000000"/>
                </a:solidFill>
                <a:latin typeface="Cambria"/>
              </a:rPr>
              <a:t> Pianeta</a:t>
            </a:r>
            <a:r>
              <a:rPr b="0" lang="it-IT" sz="2000" spc="-66" strike="noStrike">
                <a:solidFill>
                  <a:srgbClr val="000000"/>
                </a:solidFill>
                <a:latin typeface="Cambria"/>
              </a:rPr>
              <a:t> </a:t>
            </a:r>
            <a:r>
              <a:rPr b="0" lang="it-IT" sz="2000" spc="7" strike="noStrike">
                <a:solidFill>
                  <a:srgbClr val="000000"/>
                </a:solidFill>
                <a:latin typeface="Cambria"/>
              </a:rPr>
              <a:t>e</a:t>
            </a:r>
            <a:r>
              <a:rPr b="0" lang="it-IT" sz="2000" spc="1" strike="noStrike">
                <a:solidFill>
                  <a:srgbClr val="000000"/>
                </a:solidFill>
                <a:latin typeface="Cambria"/>
              </a:rPr>
              <a:t> </a:t>
            </a:r>
            <a:r>
              <a:rPr b="0" lang="it-IT" sz="2000" spc="-1" strike="noStrike">
                <a:solidFill>
                  <a:srgbClr val="000000"/>
                </a:solidFill>
                <a:latin typeface="Cambria"/>
              </a:rPr>
              <a:t>purtroppo</a:t>
            </a:r>
            <a:r>
              <a:rPr b="0" lang="it-IT" sz="2000" spc="-92" strike="noStrike">
                <a:solidFill>
                  <a:srgbClr val="000000"/>
                </a:solidFill>
                <a:latin typeface="Cambria"/>
              </a:rPr>
              <a:t> </a:t>
            </a:r>
            <a:r>
              <a:rPr b="0" lang="it-IT" sz="2000" spc="7" strike="noStrike">
                <a:solidFill>
                  <a:srgbClr val="000000"/>
                </a:solidFill>
                <a:latin typeface="Cambria"/>
              </a:rPr>
              <a:t>a</a:t>
            </a:r>
            <a:r>
              <a:rPr b="0" lang="it-IT" sz="2000" spc="1" strike="noStrike">
                <a:solidFill>
                  <a:srgbClr val="000000"/>
                </a:solidFill>
                <a:latin typeface="Cambria"/>
              </a:rPr>
              <a:t> </a:t>
            </a:r>
            <a:r>
              <a:rPr b="0" lang="it-IT" sz="2000" spc="15" strike="noStrike">
                <a:solidFill>
                  <a:srgbClr val="000000"/>
                </a:solidFill>
                <a:latin typeface="Cambria"/>
              </a:rPr>
              <a:t>rischio</a:t>
            </a:r>
            <a:r>
              <a:rPr b="0" lang="it-IT" sz="2000" spc="-151" strike="noStrike">
                <a:solidFill>
                  <a:srgbClr val="000000"/>
                </a:solidFill>
                <a:latin typeface="Cambria"/>
              </a:rPr>
              <a:t> </a:t>
            </a:r>
            <a:r>
              <a:rPr b="0" lang="it-IT" sz="2000" spc="1" strike="noStrike">
                <a:solidFill>
                  <a:srgbClr val="000000"/>
                </a:solidFill>
                <a:latin typeface="Cambria"/>
              </a:rPr>
              <a:t>estinzione.</a:t>
            </a:r>
            <a:br/>
            <a:r>
              <a:rPr b="0" lang="it-IT" sz="2000" spc="-12" strike="noStrike">
                <a:solidFill>
                  <a:srgbClr val="000000"/>
                </a:solidFill>
                <a:latin typeface="Cambria"/>
              </a:rPr>
              <a:t>La</a:t>
            </a:r>
            <a:r>
              <a:rPr b="0" lang="it-IT" sz="2000" spc="-7" strike="noStrike">
                <a:solidFill>
                  <a:srgbClr val="000000"/>
                </a:solidFill>
                <a:latin typeface="Cambria"/>
              </a:rPr>
              <a:t> </a:t>
            </a:r>
            <a:r>
              <a:rPr b="0" lang="it-IT" sz="2000" spc="15" strike="noStrike">
                <a:solidFill>
                  <a:srgbClr val="000000"/>
                </a:solidFill>
                <a:latin typeface="Cambria"/>
              </a:rPr>
              <a:t>vita</a:t>
            </a:r>
            <a:r>
              <a:rPr b="0" lang="it-IT" sz="2000" spc="-72" strike="noStrike">
                <a:solidFill>
                  <a:srgbClr val="000000"/>
                </a:solidFill>
                <a:latin typeface="Cambria"/>
              </a:rPr>
              <a:t> </a:t>
            </a:r>
            <a:r>
              <a:rPr b="0" lang="it-IT" sz="2000" spc="1" strike="noStrike">
                <a:solidFill>
                  <a:srgbClr val="000000"/>
                </a:solidFill>
                <a:latin typeface="Cambria"/>
              </a:rPr>
              <a:t>per</a:t>
            </a:r>
            <a:r>
              <a:rPr b="0" lang="it-IT" sz="2000" spc="-80" strike="noStrike">
                <a:solidFill>
                  <a:srgbClr val="000000"/>
                </a:solidFill>
                <a:latin typeface="Cambria"/>
              </a:rPr>
              <a:t> </a:t>
            </a:r>
            <a:r>
              <a:rPr b="0" lang="it-IT" sz="2000" spc="-7" strike="noStrike">
                <a:solidFill>
                  <a:srgbClr val="000000"/>
                </a:solidFill>
                <a:latin typeface="Cambria"/>
              </a:rPr>
              <a:t>le</a:t>
            </a:r>
            <a:r>
              <a:rPr b="0" lang="it-IT" sz="2000" spc="-1" strike="noStrike">
                <a:solidFill>
                  <a:srgbClr val="000000"/>
                </a:solidFill>
                <a:latin typeface="Cambria"/>
              </a:rPr>
              <a:t> tartarughe</a:t>
            </a:r>
            <a:r>
              <a:rPr b="0" lang="it-IT" sz="2000" spc="-15" strike="noStrike">
                <a:solidFill>
                  <a:srgbClr val="000000"/>
                </a:solidFill>
                <a:latin typeface="Cambria"/>
              </a:rPr>
              <a:t> </a:t>
            </a:r>
            <a:r>
              <a:rPr b="0" lang="it-IT" sz="2000" spc="1" strike="noStrike">
                <a:solidFill>
                  <a:srgbClr val="000000"/>
                </a:solidFill>
                <a:latin typeface="Cambria"/>
              </a:rPr>
              <a:t>marine</a:t>
            </a:r>
            <a:r>
              <a:rPr b="0" lang="it-IT" sz="2000" spc="-80" strike="noStrike">
                <a:solidFill>
                  <a:srgbClr val="000000"/>
                </a:solidFill>
                <a:latin typeface="Cambria"/>
              </a:rPr>
              <a:t> </a:t>
            </a:r>
            <a:r>
              <a:rPr b="0" lang="it-IT" sz="2000" spc="7" strike="noStrike">
                <a:solidFill>
                  <a:srgbClr val="000000"/>
                </a:solidFill>
                <a:latin typeface="Cambria"/>
              </a:rPr>
              <a:t>è</a:t>
            </a:r>
            <a:r>
              <a:rPr b="0" lang="it-IT" sz="2000" spc="-12" strike="noStrike">
                <a:solidFill>
                  <a:srgbClr val="000000"/>
                </a:solidFill>
                <a:latin typeface="Cambria"/>
              </a:rPr>
              <a:t> </a:t>
            </a:r>
            <a:r>
              <a:rPr b="0" lang="it-IT" sz="2000" spc="1" strike="noStrike">
                <a:solidFill>
                  <a:srgbClr val="000000"/>
                </a:solidFill>
                <a:latin typeface="Cambria"/>
              </a:rPr>
              <a:t>sempre</a:t>
            </a:r>
            <a:r>
              <a:rPr b="0" lang="it-IT" sz="2000" spc="-75" strike="noStrike">
                <a:solidFill>
                  <a:srgbClr val="000000"/>
                </a:solidFill>
                <a:latin typeface="Cambria"/>
              </a:rPr>
              <a:t> </a:t>
            </a:r>
            <a:r>
              <a:rPr b="0" lang="it-IT" sz="2000" spc="15" strike="noStrike">
                <a:solidFill>
                  <a:srgbClr val="000000"/>
                </a:solidFill>
                <a:latin typeface="Cambria"/>
              </a:rPr>
              <a:t>più</a:t>
            </a:r>
            <a:r>
              <a:rPr b="0" lang="it-IT" sz="2000" spc="-137" strike="noStrike">
                <a:solidFill>
                  <a:srgbClr val="000000"/>
                </a:solidFill>
                <a:latin typeface="Cambria"/>
              </a:rPr>
              <a:t> </a:t>
            </a:r>
            <a:r>
              <a:rPr b="0" lang="it-IT" sz="2000" spc="7" strike="noStrike">
                <a:solidFill>
                  <a:srgbClr val="000000"/>
                </a:solidFill>
                <a:latin typeface="Cambria"/>
              </a:rPr>
              <a:t>difficile:</a:t>
            </a:r>
            <a:endParaRPr b="0" lang="it-IT" sz="2000" spc="-1" strike="noStrike">
              <a:latin typeface="Arial"/>
            </a:endParaRPr>
          </a:p>
        </p:txBody>
      </p:sp>
      <p:sp>
        <p:nvSpPr>
          <p:cNvPr id="540" name="CustomShape 12"/>
          <p:cNvSpPr/>
          <p:nvPr/>
        </p:nvSpPr>
        <p:spPr>
          <a:xfrm>
            <a:off x="481680" y="1190160"/>
            <a:ext cx="8887320" cy="626400"/>
          </a:xfrm>
          <a:prstGeom prst="rect">
            <a:avLst/>
          </a:prstGeom>
          <a:noFill/>
          <a:ln w="0">
            <a:noFill/>
          </a:ln>
        </p:spPr>
        <p:style>
          <a:lnRef idx="0"/>
          <a:fillRef idx="0"/>
          <a:effectRef idx="0"/>
          <a:fontRef idx="minor"/>
        </p:style>
        <p:txBody>
          <a:bodyPr lIns="0" rIns="0" tIns="16560" bIns="0">
            <a:spAutoFit/>
          </a:bodyPr>
          <a:p>
            <a:pPr marL="12600">
              <a:lnSpc>
                <a:spcPct val="100000"/>
              </a:lnSpc>
              <a:spcBef>
                <a:spcPts val="130"/>
              </a:spcBef>
            </a:pPr>
            <a:r>
              <a:rPr b="0" lang="it-IT" sz="2000" spc="-7" strike="noStrike">
                <a:solidFill>
                  <a:srgbClr val="000000"/>
                </a:solidFill>
                <a:latin typeface="Cambria"/>
                <a:ea typeface="DejaVu Sans"/>
              </a:rPr>
              <a:t>la</a:t>
            </a:r>
            <a:r>
              <a:rPr b="0" lang="it-IT" sz="2000" spc="-1" strike="noStrike">
                <a:solidFill>
                  <a:srgbClr val="000000"/>
                </a:solidFill>
                <a:latin typeface="Cambria"/>
                <a:ea typeface="DejaVu Sans"/>
              </a:rPr>
              <a:t> percentuale</a:t>
            </a:r>
            <a:r>
              <a:rPr b="0" lang="it-IT" sz="2000" spc="-80" strike="noStrike">
                <a:solidFill>
                  <a:srgbClr val="000000"/>
                </a:solidFill>
                <a:latin typeface="Cambria"/>
                <a:ea typeface="DejaVu Sans"/>
              </a:rPr>
              <a:t> </a:t>
            </a:r>
            <a:r>
              <a:rPr b="0" lang="it-IT" sz="2000" spc="7" strike="noStrike">
                <a:solidFill>
                  <a:srgbClr val="000000"/>
                </a:solidFill>
                <a:latin typeface="Cambria"/>
                <a:ea typeface="DejaVu Sans"/>
              </a:rPr>
              <a:t>di</a:t>
            </a:r>
            <a:r>
              <a:rPr b="0" lang="it-IT" sz="2000" spc="-21" strike="noStrike">
                <a:solidFill>
                  <a:srgbClr val="000000"/>
                </a:solidFill>
                <a:latin typeface="Cambria"/>
                <a:ea typeface="DejaVu Sans"/>
              </a:rPr>
              <a:t> </a:t>
            </a:r>
            <a:r>
              <a:rPr b="0" lang="it-IT" sz="2000" spc="-7" strike="noStrike">
                <a:solidFill>
                  <a:srgbClr val="000000"/>
                </a:solidFill>
                <a:latin typeface="Cambria"/>
                <a:ea typeface="DejaVu Sans"/>
              </a:rPr>
              <a:t>tartarughe</a:t>
            </a:r>
            <a:r>
              <a:rPr b="0" lang="it-IT" sz="2000" spc="-66" strike="noStrike">
                <a:solidFill>
                  <a:srgbClr val="000000"/>
                </a:solidFill>
                <a:latin typeface="Cambria"/>
                <a:ea typeface="DejaVu Sans"/>
              </a:rPr>
              <a:t> </a:t>
            </a:r>
            <a:r>
              <a:rPr b="0" lang="it-IT" sz="2000" spc="-1" strike="noStrike">
                <a:solidFill>
                  <a:srgbClr val="000000"/>
                </a:solidFill>
                <a:latin typeface="Cambria"/>
                <a:ea typeface="DejaVu Sans"/>
              </a:rPr>
              <a:t>appena</a:t>
            </a:r>
            <a:r>
              <a:rPr b="0" lang="it-IT" sz="2000" spc="-66" strike="noStrike">
                <a:solidFill>
                  <a:srgbClr val="000000"/>
                </a:solidFill>
                <a:latin typeface="Cambria"/>
                <a:ea typeface="DejaVu Sans"/>
              </a:rPr>
              <a:t> </a:t>
            </a:r>
            <a:r>
              <a:rPr b="0" lang="it-IT" sz="2000" spc="-1" strike="noStrike">
                <a:solidFill>
                  <a:srgbClr val="000000"/>
                </a:solidFill>
                <a:latin typeface="Cambria"/>
                <a:ea typeface="DejaVu Sans"/>
              </a:rPr>
              <a:t>nate </a:t>
            </a:r>
            <a:r>
              <a:rPr b="0" lang="it-IT" sz="2000" spc="7" strike="noStrike">
                <a:solidFill>
                  <a:srgbClr val="000000"/>
                </a:solidFill>
                <a:latin typeface="Cambria"/>
                <a:ea typeface="DejaVu Sans"/>
              </a:rPr>
              <a:t>destinata</a:t>
            </a:r>
            <a:r>
              <a:rPr b="0" lang="it-IT" sz="2000" spc="-160" strike="noStrike">
                <a:solidFill>
                  <a:srgbClr val="000000"/>
                </a:solidFill>
                <a:latin typeface="Cambria"/>
                <a:ea typeface="DejaVu Sans"/>
              </a:rPr>
              <a:t> </a:t>
            </a:r>
            <a:r>
              <a:rPr b="0" lang="it-IT" sz="2000" spc="7" strike="noStrike">
                <a:solidFill>
                  <a:srgbClr val="000000"/>
                </a:solidFill>
                <a:latin typeface="Cambria"/>
                <a:ea typeface="DejaVu Sans"/>
              </a:rPr>
              <a:t>a</a:t>
            </a:r>
            <a:r>
              <a:rPr b="0" lang="it-IT" sz="2000" spc="-1" strike="noStrike">
                <a:solidFill>
                  <a:srgbClr val="000000"/>
                </a:solidFill>
                <a:latin typeface="Cambria"/>
                <a:ea typeface="DejaVu Sans"/>
              </a:rPr>
              <a:t> raggiungere</a:t>
            </a:r>
            <a:r>
              <a:rPr b="0" lang="it-IT" sz="2000" spc="-171" strike="noStrike">
                <a:solidFill>
                  <a:srgbClr val="000000"/>
                </a:solidFill>
                <a:latin typeface="Cambria"/>
                <a:ea typeface="DejaVu Sans"/>
              </a:rPr>
              <a:t> </a:t>
            </a:r>
            <a:r>
              <a:rPr b="0" lang="it-IT" sz="2000" spc="-12" strike="noStrike">
                <a:solidFill>
                  <a:srgbClr val="000000"/>
                </a:solidFill>
                <a:latin typeface="Cambria"/>
                <a:ea typeface="DejaVu Sans"/>
              </a:rPr>
              <a:t>l'età</a:t>
            </a:r>
            <a:r>
              <a:rPr b="0" lang="it-IT" sz="2000" spc="75" strike="noStrike">
                <a:solidFill>
                  <a:srgbClr val="000000"/>
                </a:solidFill>
                <a:latin typeface="Cambria"/>
                <a:ea typeface="DejaVu Sans"/>
              </a:rPr>
              <a:t> </a:t>
            </a:r>
            <a:r>
              <a:rPr b="0" lang="it-IT" sz="2000" spc="-1" strike="noStrike">
                <a:solidFill>
                  <a:srgbClr val="000000"/>
                </a:solidFill>
                <a:latin typeface="Cambria"/>
                <a:ea typeface="DejaVu Sans"/>
              </a:rPr>
              <a:t>adulta</a:t>
            </a:r>
            <a:r>
              <a:rPr b="0" lang="it-IT" sz="2000" spc="-72" strike="noStrike">
                <a:solidFill>
                  <a:srgbClr val="000000"/>
                </a:solidFill>
                <a:latin typeface="Cambria"/>
                <a:ea typeface="DejaVu Sans"/>
              </a:rPr>
              <a:t> </a:t>
            </a:r>
            <a:r>
              <a:rPr b="0" lang="it-IT" sz="2000" spc="7" strike="noStrike">
                <a:solidFill>
                  <a:srgbClr val="000000"/>
                </a:solidFill>
                <a:latin typeface="Cambria"/>
                <a:ea typeface="DejaVu Sans"/>
              </a:rPr>
              <a:t>è</a:t>
            </a:r>
            <a:r>
              <a:rPr b="0" lang="it-IT" sz="2000" spc="-1" strike="noStrike">
                <a:solidFill>
                  <a:srgbClr val="000000"/>
                </a:solidFill>
                <a:latin typeface="Cambria"/>
                <a:ea typeface="DejaVu Sans"/>
              </a:rPr>
              <a:t> </a:t>
            </a:r>
            <a:r>
              <a:rPr b="0" lang="it-IT" sz="2000" spc="7" strike="noStrike">
                <a:solidFill>
                  <a:srgbClr val="000000"/>
                </a:solidFill>
                <a:latin typeface="Cambria"/>
                <a:ea typeface="DejaVu Sans"/>
              </a:rPr>
              <a:t>di</a:t>
            </a:r>
            <a:r>
              <a:rPr b="0" lang="it-IT" sz="2000" spc="-21" strike="noStrike">
                <a:solidFill>
                  <a:srgbClr val="000000"/>
                </a:solidFill>
                <a:latin typeface="Cambria"/>
                <a:ea typeface="DejaVu Sans"/>
              </a:rPr>
              <a:t> </a:t>
            </a:r>
            <a:r>
              <a:rPr b="0" lang="it-IT" sz="2000" spc="7" strike="noStrike">
                <a:solidFill>
                  <a:srgbClr val="000000"/>
                </a:solidFill>
                <a:latin typeface="Cambria"/>
                <a:ea typeface="DejaVu Sans"/>
              </a:rPr>
              <a:t>una</a:t>
            </a:r>
            <a:r>
              <a:rPr b="0" lang="it-IT" sz="2000" spc="-75" strike="noStrike">
                <a:solidFill>
                  <a:srgbClr val="000000"/>
                </a:solidFill>
                <a:latin typeface="Cambria"/>
                <a:ea typeface="DejaVu Sans"/>
              </a:rPr>
              <a:t> </a:t>
            </a:r>
            <a:r>
              <a:rPr b="0" lang="it-IT" sz="2000" spc="21" strike="noStrike">
                <a:solidFill>
                  <a:srgbClr val="000000"/>
                </a:solidFill>
                <a:latin typeface="Cambria"/>
                <a:ea typeface="DejaVu Sans"/>
              </a:rPr>
              <a:t>su</a:t>
            </a:r>
            <a:r>
              <a:rPr b="0" lang="it-IT" sz="2000" spc="-52" strike="noStrike">
                <a:solidFill>
                  <a:srgbClr val="000000"/>
                </a:solidFill>
                <a:latin typeface="Cambria"/>
                <a:ea typeface="DejaVu Sans"/>
              </a:rPr>
              <a:t> </a:t>
            </a:r>
            <a:r>
              <a:rPr b="0" lang="it-IT" sz="2000" spc="-7" strike="noStrike">
                <a:solidFill>
                  <a:srgbClr val="000000"/>
                </a:solidFill>
                <a:latin typeface="Cambria"/>
                <a:ea typeface="DejaVu Sans"/>
              </a:rPr>
              <a:t>mille.</a:t>
            </a:r>
            <a:endParaRPr b="0" lang="it-IT" sz="2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1" name="CustomShape 1"/>
          <p:cNvSpPr/>
          <p:nvPr/>
        </p:nvSpPr>
        <p:spPr>
          <a:xfrm>
            <a:off x="534240" y="343080"/>
            <a:ext cx="9621000" cy="181584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1" lang="it-IT" sz="4800" spc="-1" strike="noStrike">
                <a:solidFill>
                  <a:srgbClr val="ff0000"/>
                </a:solidFill>
                <a:latin typeface="Arial"/>
                <a:ea typeface="DejaVu Sans"/>
              </a:rPr>
              <a:t>Come possiamo aiutare le tartarughe marine?</a:t>
            </a:r>
            <a:endParaRPr b="0" lang="it-IT" sz="4800" spc="-1" strike="noStrike">
              <a:latin typeface="Arial"/>
            </a:endParaRPr>
          </a:p>
        </p:txBody>
      </p:sp>
      <p:sp>
        <p:nvSpPr>
          <p:cNvPr id="542" name="CustomShape 2"/>
          <p:cNvSpPr/>
          <p:nvPr/>
        </p:nvSpPr>
        <p:spPr>
          <a:xfrm>
            <a:off x="458640" y="900000"/>
            <a:ext cx="9621000" cy="43830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it-IT" sz="4000" spc="-1" strike="noStrike">
                <a:solidFill>
                  <a:srgbClr val="000000"/>
                </a:solidFill>
                <a:latin typeface="Arial"/>
                <a:ea typeface="DejaVu Sans"/>
              </a:rPr>
              <a:t>Mantenendo le spiagge pulite, quindi, evitando di lasciare rifiuti e toglierli se ne abbiamo la possibilità.</a:t>
            </a:r>
            <a:endParaRPr b="0" lang="it-IT" sz="4000" spc="-1" strike="noStrike">
              <a:latin typeface="Arial"/>
            </a:endParaRPr>
          </a:p>
        </p:txBody>
      </p:sp>
      <p:pic>
        <p:nvPicPr>
          <p:cNvPr id="543" name="" descr=""/>
          <p:cNvPicPr/>
          <p:nvPr/>
        </p:nvPicPr>
        <p:blipFill>
          <a:blip r:embed="rId1"/>
          <a:stretch/>
        </p:blipFill>
        <p:spPr>
          <a:xfrm>
            <a:off x="540000" y="4320000"/>
            <a:ext cx="3779640" cy="2973960"/>
          </a:xfrm>
          <a:prstGeom prst="rect">
            <a:avLst/>
          </a:prstGeom>
          <a:ln w="0">
            <a:noFill/>
          </a:ln>
        </p:spPr>
      </p:pic>
      <p:pic>
        <p:nvPicPr>
          <p:cNvPr id="544" name="" descr=""/>
          <p:cNvPicPr/>
          <p:nvPr/>
        </p:nvPicPr>
        <p:blipFill>
          <a:blip r:embed="rId2"/>
          <a:stretch/>
        </p:blipFill>
        <p:spPr>
          <a:xfrm>
            <a:off x="7920000" y="3453120"/>
            <a:ext cx="2339640" cy="392652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5" name="CustomShape 1"/>
          <p:cNvSpPr/>
          <p:nvPr/>
        </p:nvSpPr>
        <p:spPr>
          <a:xfrm>
            <a:off x="534600" y="301320"/>
            <a:ext cx="9622080" cy="1261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1" lang="it-IT" sz="5860" spc="-1" strike="noStrike">
                <a:latin typeface="Arial"/>
              </a:rPr>
              <a:t>Tartarughe marine </a:t>
            </a:r>
            <a:endParaRPr b="0" lang="it-IT" sz="5860" spc="-1" strike="noStrike">
              <a:latin typeface="Arial"/>
            </a:endParaRPr>
          </a:p>
        </p:txBody>
      </p:sp>
      <p:sp>
        <p:nvSpPr>
          <p:cNvPr id="546" name="CustomShape 2"/>
          <p:cNvSpPr/>
          <p:nvPr/>
        </p:nvSpPr>
        <p:spPr>
          <a:xfrm>
            <a:off x="458280" y="-144000"/>
            <a:ext cx="9622080" cy="4988880"/>
          </a:xfrm>
          <a:prstGeom prst="rect">
            <a:avLst/>
          </a:prstGeom>
          <a:noFill/>
          <a:ln w="0">
            <a:noFill/>
          </a:ln>
        </p:spPr>
        <p:style>
          <a:lnRef idx="0"/>
          <a:fillRef idx="0"/>
          <a:effectRef idx="0"/>
          <a:fontRef idx="minor"/>
        </p:style>
        <p:txBody>
          <a:bodyPr lIns="0" rIns="0" tIns="0" bIns="0" anchor="ctr">
            <a:noAutofit/>
          </a:bodyPr>
          <a:p>
            <a:pPr>
              <a:lnSpc>
                <a:spcPct val="100000"/>
              </a:lnSpc>
            </a:pPr>
            <a:r>
              <a:rPr b="0" lang="it-IT" sz="2600" spc="-1" strike="noStrike">
                <a:latin typeface="Arial"/>
              </a:rPr>
              <a:t>A Sciacca, sono state trovate delle uova di tartarughe marine a metà Luglio dell'anno 2019, nella località di San Marco.</a:t>
            </a:r>
            <a:endParaRPr b="0" lang="it-IT" sz="2600" spc="-1" strike="noStrike">
              <a:latin typeface="Arial"/>
            </a:endParaRPr>
          </a:p>
          <a:p>
            <a:pPr>
              <a:lnSpc>
                <a:spcPct val="100000"/>
              </a:lnSpc>
            </a:pPr>
            <a:r>
              <a:rPr b="0" lang="it-IT" sz="2600" spc="-1" strike="noStrike">
                <a:latin typeface="Arial"/>
              </a:rPr>
              <a:t>Sono stati avvertiti gli operatori del WWF e l'area è stata messa in sicurezza con un recinto, che aiutava a proteggerle e a trovare il mare non appena schiuse.</a:t>
            </a:r>
            <a:endParaRPr b="0" lang="it-IT" sz="2600" spc="-1" strike="noStrike">
              <a:latin typeface="Arial"/>
            </a:endParaRPr>
          </a:p>
        </p:txBody>
      </p:sp>
      <p:pic>
        <p:nvPicPr>
          <p:cNvPr id="547" name="" descr=""/>
          <p:cNvPicPr/>
          <p:nvPr/>
        </p:nvPicPr>
        <p:blipFill>
          <a:blip r:embed="rId1"/>
          <a:stretch/>
        </p:blipFill>
        <p:spPr>
          <a:xfrm>
            <a:off x="538200" y="3672000"/>
            <a:ext cx="3967200" cy="2735640"/>
          </a:xfrm>
          <a:prstGeom prst="rect">
            <a:avLst/>
          </a:prstGeom>
          <a:ln w="0">
            <a:noFill/>
          </a:ln>
        </p:spPr>
      </p:pic>
      <p:pic>
        <p:nvPicPr>
          <p:cNvPr id="548" name="" descr=""/>
          <p:cNvPicPr/>
          <p:nvPr/>
        </p:nvPicPr>
        <p:blipFill>
          <a:blip r:embed="rId2"/>
          <a:stretch/>
        </p:blipFill>
        <p:spPr>
          <a:xfrm>
            <a:off x="5651280" y="3672000"/>
            <a:ext cx="3818160" cy="273564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9" name="CustomShape 1"/>
          <p:cNvSpPr/>
          <p:nvPr/>
        </p:nvSpPr>
        <p:spPr>
          <a:xfrm>
            <a:off x="364320" y="653760"/>
            <a:ext cx="9962280" cy="840960"/>
          </a:xfrm>
          <a:prstGeom prst="rect">
            <a:avLst/>
          </a:prstGeom>
          <a:noFill/>
          <a:ln w="0">
            <a:noFill/>
          </a:ln>
        </p:spPr>
        <p:style>
          <a:lnRef idx="0"/>
          <a:fillRef idx="0"/>
          <a:effectRef idx="0"/>
          <a:fontRef idx="minor"/>
        </p:style>
        <p:txBody>
          <a:bodyPr lIns="90000" rIns="90000" tIns="91440" bIns="91440">
            <a:normAutofit fontScale="94000"/>
          </a:bodyPr>
          <a:p>
            <a:pPr algn="ctr">
              <a:lnSpc>
                <a:spcPct val="100000"/>
              </a:lnSpc>
              <a:tabLst>
                <a:tab algn="l" pos="0"/>
              </a:tabLst>
            </a:pPr>
            <a:r>
              <a:rPr b="0" lang="it" sz="4800" spc="-1" strike="noStrike">
                <a:solidFill>
                  <a:srgbClr val="000000"/>
                </a:solidFill>
                <a:latin typeface="Arial"/>
                <a:ea typeface="Arial"/>
              </a:rPr>
              <a:t>Isole vulcaniche </a:t>
            </a:r>
            <a:endParaRPr b="0" lang="it-IT" sz="4800" spc="-1" strike="noStrike">
              <a:latin typeface="Arial"/>
            </a:endParaRPr>
          </a:p>
        </p:txBody>
      </p:sp>
      <p:sp>
        <p:nvSpPr>
          <p:cNvPr id="550" name="CustomShape 2"/>
          <p:cNvSpPr/>
          <p:nvPr/>
        </p:nvSpPr>
        <p:spPr>
          <a:xfrm>
            <a:off x="364320" y="1693440"/>
            <a:ext cx="6352560" cy="5020560"/>
          </a:xfrm>
          <a:prstGeom prst="rect">
            <a:avLst/>
          </a:prstGeom>
          <a:noFill/>
          <a:ln w="0">
            <a:noFill/>
          </a:ln>
        </p:spPr>
        <p:style>
          <a:lnRef idx="0"/>
          <a:fillRef idx="0"/>
          <a:effectRef idx="0"/>
          <a:fontRef idx="minor"/>
        </p:style>
        <p:txBody>
          <a:bodyPr lIns="90000" rIns="90000" tIns="91440" bIns="91440">
            <a:normAutofit/>
          </a:bodyPr>
          <a:p>
            <a:pPr>
              <a:lnSpc>
                <a:spcPct val="115000"/>
              </a:lnSpc>
              <a:spcBef>
                <a:spcPts val="499"/>
              </a:spcBef>
              <a:tabLst>
                <a:tab algn="l" pos="0"/>
              </a:tabLst>
            </a:pPr>
            <a:r>
              <a:rPr b="0" lang="it" sz="1800" spc="-1" strike="noStrike">
                <a:solidFill>
                  <a:srgbClr val="202122"/>
                </a:solidFill>
                <a:highlight>
                  <a:srgbClr val="ffffff"/>
                </a:highlight>
                <a:latin typeface="Arial"/>
                <a:ea typeface="Arial"/>
              </a:rPr>
              <a:t>Le "isole vulcaniche" sono costituite da lava solidificata eruttata da vulcani che una volta erano al di sotto del livello del mare. Esistono però altri tipi di isole vulcaniche, come i vulcani sommersi che facevano parte di una piattaforma continentale. Un esempio su tutte è l'Islanda, la più grande isola vulcanica della Terra..</a:t>
            </a:r>
            <a:endParaRPr b="0" lang="it-IT" sz="1800" spc="-1" strike="noStrike">
              <a:latin typeface="Arial"/>
            </a:endParaRPr>
          </a:p>
          <a:p>
            <a:pPr>
              <a:lnSpc>
                <a:spcPct val="115000"/>
              </a:lnSpc>
              <a:spcBef>
                <a:spcPts val="499"/>
              </a:spcBef>
              <a:tabLst>
                <a:tab algn="l" pos="0"/>
              </a:tabLst>
            </a:pPr>
            <a:r>
              <a:rPr b="0" lang="it" sz="1800" spc="-1" strike="noStrike">
                <a:solidFill>
                  <a:srgbClr val="202122"/>
                </a:solidFill>
                <a:highlight>
                  <a:srgbClr val="ffffff"/>
                </a:highlight>
                <a:latin typeface="Arial"/>
                <a:ea typeface="Arial"/>
              </a:rPr>
              <a:t>Un altro tipo di isola vulcanica è quella formata da una placca tettonica che scorre sotto un'altra. Questo scorrimento crea una catena di vulcani che emergendo formano una catena di isole. Queste isole possono anche reinabissarsi dopo un lungo periodo di frequenti terremoti ed eruzioni, come per esempio le isole Eolie.</a:t>
            </a:r>
            <a:endParaRPr b="0" lang="it-IT" sz="1800" spc="-1" strike="noStrike">
              <a:latin typeface="Arial"/>
            </a:endParaRPr>
          </a:p>
          <a:p>
            <a:pPr>
              <a:lnSpc>
                <a:spcPct val="115000"/>
              </a:lnSpc>
              <a:spcBef>
                <a:spcPts val="499"/>
              </a:spcBef>
              <a:tabLst>
                <a:tab algn="l" pos="0"/>
              </a:tabLst>
            </a:pPr>
            <a:r>
              <a:rPr b="0" lang="it" sz="1800" spc="-1" strike="noStrike">
                <a:solidFill>
                  <a:srgbClr val="202122"/>
                </a:solidFill>
                <a:highlight>
                  <a:srgbClr val="ffffff"/>
                </a:highlight>
                <a:latin typeface="Arial"/>
                <a:ea typeface="Arial"/>
              </a:rPr>
              <a:t>L'ultimo tipo di isola vulcanica è formata da un punto caldo sopra cui scorre una placca tettonica. Esempi sono le isole Hawaii.</a:t>
            </a:r>
            <a:endParaRPr b="0" lang="it-IT" sz="1800" spc="-1" strike="noStrike">
              <a:latin typeface="Arial"/>
            </a:endParaRPr>
          </a:p>
          <a:p>
            <a:pPr>
              <a:lnSpc>
                <a:spcPct val="115000"/>
              </a:lnSpc>
              <a:spcBef>
                <a:spcPts val="499"/>
              </a:spcBef>
              <a:spcAft>
                <a:spcPts val="1199"/>
              </a:spcAft>
              <a:tabLst>
                <a:tab algn="l" pos="0"/>
              </a:tabLst>
            </a:pPr>
            <a:endParaRPr b="0" lang="it-IT" sz="1800" spc="-1" strike="noStrike">
              <a:latin typeface="Arial"/>
            </a:endParaRPr>
          </a:p>
        </p:txBody>
      </p:sp>
      <p:pic>
        <p:nvPicPr>
          <p:cNvPr id="551" name="Google Shape;56;p13_2" descr=""/>
          <p:cNvPicPr/>
          <p:nvPr/>
        </p:nvPicPr>
        <p:blipFill>
          <a:blip r:embed="rId1"/>
          <a:stretch/>
        </p:blipFill>
        <p:spPr>
          <a:xfrm>
            <a:off x="6717240" y="2520000"/>
            <a:ext cx="3725640" cy="305964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140</TotalTime>
  <Application>LibreOffice/7.0.1.2$Windows_X86_64 LibreOffice_project/7cbcfc562f6eb6708b5ff7d7397325de9e764452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2021-04-12T18:13:14Z</dcterms:created>
  <dc:creator/>
  <dc:description/>
  <dc:language>it-IT</dc:language>
  <cp:lastModifiedBy/>
  <dcterms:modified xsi:type="dcterms:W3CDTF">2021-04-12T21:34:20Z</dcterms:modified>
  <cp:revision>4</cp:revision>
  <dc:subject/>
  <dc:title/>
</cp:coreProperties>
</file>