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7" r:id="rId7"/>
    <p:sldId id="270" r:id="rId8"/>
    <p:sldId id="271" r:id="rId9"/>
    <p:sldId id="263" r:id="rId10"/>
    <p:sldId id="264" r:id="rId11"/>
    <p:sldId id="274" r:id="rId12"/>
    <p:sldId id="266" r:id="rId13"/>
    <p:sldId id="272" r:id="rId14"/>
    <p:sldId id="265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CC"/>
    <a:srgbClr val="66CCFF"/>
    <a:srgbClr val="CCCC00"/>
    <a:srgbClr val="FF00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3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5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2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3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4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2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78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2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0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F3C7-A6B5-457C-B40E-CEF12A50A565}" type="datetimeFigureOut">
              <a:rPr lang="it-IT" smtClean="0"/>
              <a:pPr/>
              <a:t>02/06/2021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A2EE-59A6-4113-B66C-8A5011B78C3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0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93812" y="14847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ISTITUTO COMPRENSIVO </a:t>
            </a:r>
            <a:b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‘’ISOLE EOLIE’’</a:t>
            </a:r>
            <a:b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SCUOLA PRIMARIA MALFA</a:t>
            </a:r>
            <a:b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CLASSE TERZA</a:t>
            </a:r>
            <a:b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ANNO SCOLASTICO 2020/2021</a:t>
            </a:r>
            <a:b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sz="36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8656"/>
            <a:ext cx="5184576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Ocean Waves Background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16832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7"/>
            <a:ext cx="3888432" cy="518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ilvia\Desktop\20210519_1109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8020" y="2094788"/>
            <a:ext cx="5108439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:\Users\Silvia\Desktop\20210519_1107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6120680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70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1000">
        <p14:flythrough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84785"/>
            <a:ext cx="1728192" cy="144016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Onda 1 5"/>
          <p:cNvSpPr/>
          <p:nvPr/>
        </p:nvSpPr>
        <p:spPr>
          <a:xfrm rot="21204249">
            <a:off x="262844" y="978248"/>
            <a:ext cx="3522682" cy="165395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atin typeface="Algerian" panose="04020705040A02060702" pitchFamily="82" charset="0"/>
              </a:rPr>
              <a:t>«I</a:t>
            </a:r>
            <a:r>
              <a:rPr lang="it-IT" sz="2800" dirty="0" smtClean="0">
                <a:latin typeface="Algerian" panose="04020705040A02060702" pitchFamily="82" charset="0"/>
              </a:rPr>
              <a:t>L NOSTRO PICCOLO ANGOLO DI MARE»</a:t>
            </a:r>
            <a:endParaRPr lang="it-IT" sz="2800" dirty="0">
              <a:latin typeface="Algerian" panose="04020705040A02060702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19069" y="116631"/>
            <a:ext cx="384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33CC"/>
                </a:solidFill>
                <a:latin typeface="Algerian" panose="04020705040A02060702" pitchFamily="82" charset="0"/>
              </a:rPr>
              <a:t>…E PER FINIRE…</a:t>
            </a:r>
            <a:endParaRPr lang="it-IT" sz="3600" dirty="0">
              <a:solidFill>
                <a:srgbClr val="0033CC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C:\Users\Silvia\Desktop\20210527_123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936" y="-24474972"/>
            <a:ext cx="33219691" cy="249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ilvia\Desktop\20210527_123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336" y="-24322572"/>
            <a:ext cx="33219691" cy="249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ilvia\Desktop\20210527_123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736" y="-24170172"/>
            <a:ext cx="33219691" cy="249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ilvia\Desktop\20210527_1239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4968552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4658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blinds dir="vert"/>
      </p:transition>
    </mc:Choice>
    <mc:Fallback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lvia\Desktop\20210527_13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905740" cy="5179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401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1794" y="0"/>
            <a:ext cx="8229600" cy="1143000"/>
          </a:xfrm>
        </p:spPr>
        <p:txBody>
          <a:bodyPr>
            <a:noAutofit/>
          </a:bodyPr>
          <a:lstStyle/>
          <a:p>
            <a:r>
              <a:rPr lang="it-IT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</a:br>
            <a:r>
              <a:rPr lang="it-IT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</a:b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I «DELFINI GUARDIANI», 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LA MAESTRA SILVIA E 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RINA.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</a:br>
            <a:endParaRPr lang="it-IT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579296" cy="485740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it-IT" dirty="0" smtClean="0">
              <a:solidFill>
                <a:schemeClr val="accent5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accent5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dirty="0" smtClean="0">
              <a:solidFill>
                <a:schemeClr val="accent5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accent5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dirty="0" smtClean="0">
              <a:solidFill>
                <a:schemeClr val="accent5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accent5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dirty="0" smtClean="0">
              <a:solidFill>
                <a:schemeClr val="accent5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sz="6600" dirty="0" smtClean="0">
              <a:solidFill>
                <a:srgbClr val="0070C0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it-IT" sz="70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FINE</a:t>
            </a:r>
            <a:endParaRPr lang="it-IT" sz="70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52936"/>
            <a:ext cx="4392488" cy="245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7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819472"/>
            <a:ext cx="8229600" cy="223711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</a:b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I ‘’DELFINI GUARDIANI’’ </a:t>
            </a:r>
            <a:r>
              <a:rPr lang="it-IT" sz="3600" dirty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it-IT" sz="3600" dirty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 VI PRESENTANO…</a:t>
            </a:r>
            <a:br>
              <a:rPr lang="it-IT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‘’IL LIBRO DEL MARE 2021’’</a:t>
            </a:r>
            <a:endParaRPr lang="it-IT" sz="3600" dirty="0">
              <a:solidFill>
                <a:schemeClr val="tx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C:\Users\Silvia\Desktop\20210519_130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7755" y="2550851"/>
            <a:ext cx="4800536" cy="360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598820"/>
            <a:ext cx="4145508" cy="552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5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lvia\Desktop\IL DELFI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9" y="603743"/>
            <a:ext cx="4401131" cy="586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C:\Users\Silvia\Desktop\20210531_1143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5916" y="1448783"/>
            <a:ext cx="583264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lvia\Desktop\L'UOME E IL MA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248472" cy="5664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lvia\Desktop\Nuova cartella\LE PAROLE DEL MA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C:\Users\Silvia\Desktop\20210601_0842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3910" y="1160750"/>
            <a:ext cx="576063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0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wheel spokes="1"/>
      </p:transition>
    </mc:Choice>
    <mc:Fallback xmlns=""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via\Desktop\l'inquinamento del ma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464496" cy="595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58057"/>
      </p:ext>
    </p:extLst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ilvia\Desktop\SALVIAMO IL NOSTRO MA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214777"/>
            <a:ext cx="4433540" cy="591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9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flythroug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66CCFF"/>
                </a:solidFill>
              </a:rPr>
              <a:t/>
            </a:r>
            <a:br>
              <a:rPr lang="it-IT" dirty="0" smtClean="0">
                <a:solidFill>
                  <a:srgbClr val="66CCFF"/>
                </a:solidFill>
              </a:rPr>
            </a:br>
            <a:r>
              <a:rPr lang="it-IT" sz="3600" dirty="0" smtClean="0">
                <a:solidFill>
                  <a:srgbClr val="66CCFF"/>
                </a:solidFill>
                <a:latin typeface="Algerian" panose="04020705040A02060702" pitchFamily="82" charset="0"/>
              </a:rPr>
              <a:t>I ‘’DELFINI GUARDIANI’’ SONO AL LAVORO…ATTIVITA’ DI COLORAZIONE DEGLI ‘’ABITANTI DEL MARE’’</a:t>
            </a:r>
            <a:endParaRPr lang="it-IT" sz="3600" dirty="0">
              <a:solidFill>
                <a:srgbClr val="66CCFF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C:\Users\Silvia\Desktop\5ee203dc-1295-4b87-b9b0-747ffa50061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lvia\Desktop\02d2f1c4-286b-4645-96c2-e75b5477760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2060848"/>
            <a:ext cx="3384377" cy="4512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71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994</TotalTime>
  <Words>18</Words>
  <Application>Microsoft Office PowerPoint</Application>
  <PresentationFormat>Presentazione su schermo (4:3)</PresentationFormat>
  <Paragraphs>16</Paragraphs>
  <Slides>14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ISTITUTO COMPRENSIVO  ‘’ISOLE EOLIE’’ SCUOLA PRIMARIA MALFA CLASSE TERZA ANNO SCOLASTICO 2020/2021   </vt:lpstr>
      <vt:lpstr>   I ‘’DELFINI GUARDIANI’’   VI PRESENTANO… ‘’IL LIBRO DEL MARE 2021’’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I ‘’DELFINI GUARDIANI’’ SONO AL LAVORO…ATTIVITA’ DI COLORAZIONE DEGLI ‘’ABITANTI DEL MARE’’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I «DELFINI GUARDIANI», LA MAESTRA SILVIA E RINA.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 ‘’ISOLE EOLIE’’ SCUOLA PRIMARIA MALFA CLASSE TERZA ANNO SCOLASTICO 2020/2021   </dc:title>
  <dc:creator>Silvia</dc:creator>
  <cp:lastModifiedBy>Silvia</cp:lastModifiedBy>
  <cp:revision>415</cp:revision>
  <dcterms:created xsi:type="dcterms:W3CDTF">2021-05-19T12:25:06Z</dcterms:created>
  <dcterms:modified xsi:type="dcterms:W3CDTF">2021-06-02T17:52:17Z</dcterms:modified>
</cp:coreProperties>
</file>